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F5057-5EAE-4E4F-B028-1BA2282C9084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C3499-B186-47E1-90EA-7FF397EDB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7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eople/44124348109@N0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http://commons.wikimedia.org/wiki/File:Hurdles_%28Scenes_from_a_Track_Meet%29.jpg</a:t>
            </a:r>
          </a:p>
          <a:p>
            <a:r>
              <a:rPr lang="en-US" baseline="0" dirty="0" smtClean="0"/>
              <a:t>Image creator: Phil Roeder (http://www.flickr.com/people/88876166@N00)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AF7A3-3622-458E-95CD-F88BCA22001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source:http</a:t>
            </a:r>
            <a:r>
              <a:rPr lang="en-US" baseline="0" dirty="0" smtClean="0"/>
              <a:t>://commons.wikimedia.org/wiki/</a:t>
            </a:r>
            <a:r>
              <a:rPr lang="en-US" baseline="0" dirty="0" err="1" smtClean="0"/>
              <a:t>File:Rocket.jpg</a:t>
            </a:r>
            <a:endParaRPr lang="en-US" baseline="0" dirty="0" smtClean="0"/>
          </a:p>
          <a:p>
            <a:r>
              <a:rPr lang="en-US" baseline="0" dirty="0" smtClean="0"/>
              <a:t>Image creator</a:t>
            </a:r>
            <a:r>
              <a:rPr lang="en-US" baseline="0" dirty="0" smtClean="0"/>
              <a:t>: </a:t>
            </a:r>
            <a:r>
              <a:rPr lang="en-US" dirty="0" smtClean="0">
                <a:hlinkClick r:id="rId3"/>
              </a:rPr>
              <a:t>Steve </a:t>
            </a:r>
            <a:r>
              <a:rPr lang="en-US" dirty="0" err="1" smtClean="0">
                <a:hlinkClick r:id="rId3"/>
              </a:rPr>
              <a:t>Jurvetson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AF7A3-3622-458E-95CD-F88BCA22001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9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3F69-BB65-4673-B616-B640D8E61B10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EB42-75EA-476C-A8A4-6CBD236E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" y="0"/>
            <a:ext cx="9144000" cy="60936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" y="5638800"/>
            <a:ext cx="1109472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There are more than enough hurdles to achieving enterprise mobility 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5754" y="5638800"/>
            <a:ext cx="63618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What if integration came standard?</a:t>
            </a:r>
          </a:p>
          <a:p>
            <a:r>
              <a:rPr lang="en-US" sz="2400" dirty="0">
                <a:solidFill>
                  <a:prstClr val="white"/>
                </a:solidFill>
              </a:rPr>
              <a:t>OSLC User Group for </a:t>
            </a:r>
            <a:r>
              <a:rPr lang="en-US" sz="2400" dirty="0" smtClean="0">
                <a:solidFill>
                  <a:prstClr val="white"/>
                </a:solidFill>
              </a:rPr>
              <a:t>Mobile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It all starts with scenarios.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7681" y="6454408"/>
            <a:ext cx="3412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</a:rPr>
              <a:t>http://bit.ly/OSLC-UG-Mobile </a:t>
            </a:r>
          </a:p>
        </p:txBody>
      </p:sp>
    </p:spTree>
    <p:extLst>
      <p:ext uri="{BB962C8B-B14F-4D97-AF65-F5344CB8AC3E}">
        <p14:creationId xmlns:p14="http://schemas.microsoft.com/office/powerpoint/2010/main" val="303447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" y="5638800"/>
            <a:ext cx="1109472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14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Rocket science is hard enough </a:t>
            </a:r>
            <a:r>
              <a:rPr lang="en-US" sz="2400" dirty="0">
                <a:solidFill>
                  <a:prstClr val="white"/>
                </a:solidFill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5754" y="5638800"/>
            <a:ext cx="8034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Shouldn’t integration come </a:t>
            </a:r>
            <a:r>
              <a:rPr lang="en-US" sz="3200" dirty="0">
                <a:solidFill>
                  <a:prstClr val="white"/>
                </a:solidFill>
              </a:rPr>
              <a:t>standard?</a:t>
            </a:r>
          </a:p>
          <a:p>
            <a:r>
              <a:rPr lang="en-US" sz="2400" dirty="0">
                <a:solidFill>
                  <a:prstClr val="white"/>
                </a:solidFill>
              </a:rPr>
              <a:t>OSLC User Group for </a:t>
            </a:r>
            <a:r>
              <a:rPr lang="en-US" sz="2400" dirty="0" smtClean="0">
                <a:solidFill>
                  <a:prstClr val="white"/>
                </a:solidFill>
              </a:rPr>
              <a:t>Embedded Systems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It all starts with scenarios.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0421" y="6454408"/>
            <a:ext cx="3469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</a:rPr>
              <a:t>http://</a:t>
            </a:r>
            <a:r>
              <a:rPr lang="en-US" sz="2000" b="1" dirty="0" smtClean="0">
                <a:solidFill>
                  <a:prstClr val="white"/>
                </a:solidFill>
              </a:rPr>
              <a:t>bit.ly/OSLC-UG-EmbSys 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b="8973"/>
          <a:stretch/>
        </p:blipFill>
        <p:spPr>
          <a:xfrm>
            <a:off x="0" y="461664"/>
            <a:ext cx="9144000" cy="51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86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Kennedy</dc:creator>
  <cp:lastModifiedBy>Sean Kennedy</cp:lastModifiedBy>
  <cp:revision>8</cp:revision>
  <dcterms:created xsi:type="dcterms:W3CDTF">2013-04-25T04:37:45Z</dcterms:created>
  <dcterms:modified xsi:type="dcterms:W3CDTF">2013-05-07T11:52:25Z</dcterms:modified>
</cp:coreProperties>
</file>