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970" autoAdjust="0"/>
  </p:normalViewPr>
  <p:slideViewPr>
    <p:cSldViewPr>
      <p:cViewPr varScale="1">
        <p:scale>
          <a:sx n="89" d="100"/>
          <a:sy n="89" d="100"/>
        </p:scale>
        <p:origin x="-64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C24CB8-E574-4704-941C-45E64EAEDA52}" type="doc">
      <dgm:prSet loTypeId="urn:microsoft.com/office/officeart/2005/8/layout/matrix3" loCatId="matrix" qsTypeId="urn:microsoft.com/office/officeart/2005/8/quickstyle/simple1" qsCatId="simple" csTypeId="urn:microsoft.com/office/officeart/2005/8/colors/accent1_2" csCatId="accent1"/>
      <dgm:spPr/>
      <dgm:t>
        <a:bodyPr/>
        <a:lstStyle/>
        <a:p>
          <a:endParaRPr lang="en-US"/>
        </a:p>
      </dgm:t>
    </dgm:pt>
    <dgm:pt modelId="{460259E0-0BB9-4264-ACC8-C331AF3C58CD}">
      <dgm:prSet/>
      <dgm:spPr/>
      <dgm:t>
        <a:bodyPr/>
        <a:lstStyle/>
        <a:p>
          <a:pPr rtl="0"/>
          <a:r>
            <a:rPr lang="en-US" smtClean="0"/>
            <a:t>Membership</a:t>
          </a:r>
          <a:endParaRPr lang="en-US"/>
        </a:p>
      </dgm:t>
    </dgm:pt>
    <dgm:pt modelId="{D6478918-D81A-43BA-943B-70A56A7BE917}" type="parTrans" cxnId="{B7046442-A6E5-48E5-AD83-4FCE12A2A9E7}">
      <dgm:prSet/>
      <dgm:spPr/>
      <dgm:t>
        <a:bodyPr/>
        <a:lstStyle/>
        <a:p>
          <a:endParaRPr lang="en-US"/>
        </a:p>
      </dgm:t>
    </dgm:pt>
    <dgm:pt modelId="{BB9E4B4A-A2F2-4636-9B47-495605D93384}" type="sibTrans" cxnId="{B7046442-A6E5-48E5-AD83-4FCE12A2A9E7}">
      <dgm:prSet/>
      <dgm:spPr/>
      <dgm:t>
        <a:bodyPr/>
        <a:lstStyle/>
        <a:p>
          <a:endParaRPr lang="en-US"/>
        </a:p>
      </dgm:t>
    </dgm:pt>
    <dgm:pt modelId="{49C781F6-D2E2-4C1E-B43E-7718870F9F44}">
      <dgm:prSet/>
      <dgm:spPr/>
      <dgm:t>
        <a:bodyPr/>
        <a:lstStyle/>
        <a:p>
          <a:pPr rtl="0"/>
          <a:r>
            <a:rPr lang="en-US" smtClean="0"/>
            <a:t>Participation</a:t>
          </a:r>
          <a:endParaRPr lang="en-US"/>
        </a:p>
      </dgm:t>
    </dgm:pt>
    <dgm:pt modelId="{7CB2472C-7C8E-4721-8995-1129BAD346EF}" type="parTrans" cxnId="{E9B3B7B0-AA5D-4F52-8164-4C4E4C9EB63A}">
      <dgm:prSet/>
      <dgm:spPr/>
      <dgm:t>
        <a:bodyPr/>
        <a:lstStyle/>
        <a:p>
          <a:endParaRPr lang="en-US"/>
        </a:p>
      </dgm:t>
    </dgm:pt>
    <dgm:pt modelId="{3BFAA331-679D-49C1-80DF-A8EAC596E155}" type="sibTrans" cxnId="{E9B3B7B0-AA5D-4F52-8164-4C4E4C9EB63A}">
      <dgm:prSet/>
      <dgm:spPr/>
      <dgm:t>
        <a:bodyPr/>
        <a:lstStyle/>
        <a:p>
          <a:endParaRPr lang="en-US"/>
        </a:p>
      </dgm:t>
    </dgm:pt>
    <dgm:pt modelId="{FF9B7A90-C504-4732-BCEE-27F4DCF7E59B}">
      <dgm:prSet/>
      <dgm:spPr/>
      <dgm:t>
        <a:bodyPr/>
        <a:lstStyle/>
        <a:p>
          <a:pPr rtl="0"/>
          <a:r>
            <a:rPr lang="en-US" smtClean="0"/>
            <a:t>Implementations</a:t>
          </a:r>
          <a:endParaRPr lang="en-US"/>
        </a:p>
      </dgm:t>
    </dgm:pt>
    <dgm:pt modelId="{91A60DCF-4F2B-4DC3-8FB9-3E1F204EFF33}" type="parTrans" cxnId="{9875FF09-5E59-40D4-AE06-472C24B06C30}">
      <dgm:prSet/>
      <dgm:spPr/>
      <dgm:t>
        <a:bodyPr/>
        <a:lstStyle/>
        <a:p>
          <a:endParaRPr lang="en-US"/>
        </a:p>
      </dgm:t>
    </dgm:pt>
    <dgm:pt modelId="{DF0FEA9F-2F86-45D5-AFDD-4045B90FD209}" type="sibTrans" cxnId="{9875FF09-5E59-40D4-AE06-472C24B06C30}">
      <dgm:prSet/>
      <dgm:spPr/>
      <dgm:t>
        <a:bodyPr/>
        <a:lstStyle/>
        <a:p>
          <a:endParaRPr lang="en-US"/>
        </a:p>
      </dgm:t>
    </dgm:pt>
    <dgm:pt modelId="{73F96AD8-3DAE-4344-AE9E-D7D1D9CAE40C}">
      <dgm:prSet/>
      <dgm:spPr/>
      <dgm:t>
        <a:bodyPr/>
        <a:lstStyle/>
        <a:p>
          <a:pPr rtl="0"/>
          <a:r>
            <a:rPr lang="en-US" smtClean="0"/>
            <a:t>Usage</a:t>
          </a:r>
          <a:endParaRPr lang="en-US"/>
        </a:p>
      </dgm:t>
    </dgm:pt>
    <dgm:pt modelId="{856A7B69-ADEE-4A7E-8F6F-8EA5F76151EC}" type="parTrans" cxnId="{7C3B534A-CB07-4D5E-86E1-CDF81D19212F}">
      <dgm:prSet/>
      <dgm:spPr/>
      <dgm:t>
        <a:bodyPr/>
        <a:lstStyle/>
        <a:p>
          <a:endParaRPr lang="en-US"/>
        </a:p>
      </dgm:t>
    </dgm:pt>
    <dgm:pt modelId="{2B9B5C34-E003-4A47-ADD0-048137A71A15}" type="sibTrans" cxnId="{7C3B534A-CB07-4D5E-86E1-CDF81D19212F}">
      <dgm:prSet/>
      <dgm:spPr/>
      <dgm:t>
        <a:bodyPr/>
        <a:lstStyle/>
        <a:p>
          <a:endParaRPr lang="en-US"/>
        </a:p>
      </dgm:t>
    </dgm:pt>
    <dgm:pt modelId="{50C20AF7-9407-4A33-891D-2CBAB0284A0D}" type="pres">
      <dgm:prSet presAssocID="{5CC24CB8-E574-4704-941C-45E64EAEDA52}" presName="matrix" presStyleCnt="0">
        <dgm:presLayoutVars>
          <dgm:chMax val="1"/>
          <dgm:dir/>
          <dgm:resizeHandles val="exact"/>
        </dgm:presLayoutVars>
      </dgm:prSet>
      <dgm:spPr/>
    </dgm:pt>
    <dgm:pt modelId="{ABD8C05C-9CE8-4D0B-9078-402823165004}" type="pres">
      <dgm:prSet presAssocID="{5CC24CB8-E574-4704-941C-45E64EAEDA52}" presName="diamond" presStyleLbl="bgShp" presStyleIdx="0" presStyleCnt="1"/>
      <dgm:spPr/>
    </dgm:pt>
    <dgm:pt modelId="{2975933A-AF8E-4284-BFD2-36FB91300C65}" type="pres">
      <dgm:prSet presAssocID="{5CC24CB8-E574-4704-941C-45E64EAEDA52}" presName="quad1" presStyleLbl="node1" presStyleIdx="0" presStyleCnt="4">
        <dgm:presLayoutVars>
          <dgm:chMax val="0"/>
          <dgm:chPref val="0"/>
          <dgm:bulletEnabled val="1"/>
        </dgm:presLayoutVars>
      </dgm:prSet>
      <dgm:spPr/>
    </dgm:pt>
    <dgm:pt modelId="{CFF54F85-723B-4E16-8D8C-465EB16015F7}" type="pres">
      <dgm:prSet presAssocID="{5CC24CB8-E574-4704-941C-45E64EAEDA52}" presName="quad2" presStyleLbl="node1" presStyleIdx="1" presStyleCnt="4">
        <dgm:presLayoutVars>
          <dgm:chMax val="0"/>
          <dgm:chPref val="0"/>
          <dgm:bulletEnabled val="1"/>
        </dgm:presLayoutVars>
      </dgm:prSet>
      <dgm:spPr/>
    </dgm:pt>
    <dgm:pt modelId="{5D825ADE-8368-41CB-8168-EFD4FECAD62F}" type="pres">
      <dgm:prSet presAssocID="{5CC24CB8-E574-4704-941C-45E64EAEDA52}" presName="quad3" presStyleLbl="node1" presStyleIdx="2" presStyleCnt="4">
        <dgm:presLayoutVars>
          <dgm:chMax val="0"/>
          <dgm:chPref val="0"/>
          <dgm:bulletEnabled val="1"/>
        </dgm:presLayoutVars>
      </dgm:prSet>
      <dgm:spPr/>
    </dgm:pt>
    <dgm:pt modelId="{A15B6FE9-8625-4E63-9E14-4BA2150AF7C3}" type="pres">
      <dgm:prSet presAssocID="{5CC24CB8-E574-4704-941C-45E64EAEDA52}" presName="quad4" presStyleLbl="node1" presStyleIdx="3" presStyleCnt="4">
        <dgm:presLayoutVars>
          <dgm:chMax val="0"/>
          <dgm:chPref val="0"/>
          <dgm:bulletEnabled val="1"/>
        </dgm:presLayoutVars>
      </dgm:prSet>
      <dgm:spPr/>
    </dgm:pt>
  </dgm:ptLst>
  <dgm:cxnLst>
    <dgm:cxn modelId="{9875FF09-5E59-40D4-AE06-472C24B06C30}" srcId="{5CC24CB8-E574-4704-941C-45E64EAEDA52}" destId="{FF9B7A90-C504-4732-BCEE-27F4DCF7E59B}" srcOrd="2" destOrd="0" parTransId="{91A60DCF-4F2B-4DC3-8FB9-3E1F204EFF33}" sibTransId="{DF0FEA9F-2F86-45D5-AFDD-4045B90FD209}"/>
    <dgm:cxn modelId="{79A69CD6-6ACA-43EE-97E0-7F80035443AF}" type="presOf" srcId="{5CC24CB8-E574-4704-941C-45E64EAEDA52}" destId="{50C20AF7-9407-4A33-891D-2CBAB0284A0D}" srcOrd="0" destOrd="0" presId="urn:microsoft.com/office/officeart/2005/8/layout/matrix3"/>
    <dgm:cxn modelId="{A01C703A-F612-4589-9FAD-3136AEFA17CF}" type="presOf" srcId="{73F96AD8-3DAE-4344-AE9E-D7D1D9CAE40C}" destId="{A15B6FE9-8625-4E63-9E14-4BA2150AF7C3}" srcOrd="0" destOrd="0" presId="urn:microsoft.com/office/officeart/2005/8/layout/matrix3"/>
    <dgm:cxn modelId="{E9B3B7B0-AA5D-4F52-8164-4C4E4C9EB63A}" srcId="{5CC24CB8-E574-4704-941C-45E64EAEDA52}" destId="{49C781F6-D2E2-4C1E-B43E-7718870F9F44}" srcOrd="1" destOrd="0" parTransId="{7CB2472C-7C8E-4721-8995-1129BAD346EF}" sibTransId="{3BFAA331-679D-49C1-80DF-A8EAC596E155}"/>
    <dgm:cxn modelId="{1C669386-EFEA-417B-B677-CB63A5787A6F}" type="presOf" srcId="{49C781F6-D2E2-4C1E-B43E-7718870F9F44}" destId="{CFF54F85-723B-4E16-8D8C-465EB16015F7}" srcOrd="0" destOrd="0" presId="urn:microsoft.com/office/officeart/2005/8/layout/matrix3"/>
    <dgm:cxn modelId="{7C3B534A-CB07-4D5E-86E1-CDF81D19212F}" srcId="{5CC24CB8-E574-4704-941C-45E64EAEDA52}" destId="{73F96AD8-3DAE-4344-AE9E-D7D1D9CAE40C}" srcOrd="3" destOrd="0" parTransId="{856A7B69-ADEE-4A7E-8F6F-8EA5F76151EC}" sibTransId="{2B9B5C34-E003-4A47-ADD0-048137A71A15}"/>
    <dgm:cxn modelId="{B7046442-A6E5-48E5-AD83-4FCE12A2A9E7}" srcId="{5CC24CB8-E574-4704-941C-45E64EAEDA52}" destId="{460259E0-0BB9-4264-ACC8-C331AF3C58CD}" srcOrd="0" destOrd="0" parTransId="{D6478918-D81A-43BA-943B-70A56A7BE917}" sibTransId="{BB9E4B4A-A2F2-4636-9B47-495605D93384}"/>
    <dgm:cxn modelId="{C4946256-1012-40BB-890E-073104F0DC71}" type="presOf" srcId="{FF9B7A90-C504-4732-BCEE-27F4DCF7E59B}" destId="{5D825ADE-8368-41CB-8168-EFD4FECAD62F}" srcOrd="0" destOrd="0" presId="urn:microsoft.com/office/officeart/2005/8/layout/matrix3"/>
    <dgm:cxn modelId="{18D2B49A-44FF-4AF9-B8E3-704F1A67EB36}" type="presOf" srcId="{460259E0-0BB9-4264-ACC8-C331AF3C58CD}" destId="{2975933A-AF8E-4284-BFD2-36FB91300C65}" srcOrd="0" destOrd="0" presId="urn:microsoft.com/office/officeart/2005/8/layout/matrix3"/>
    <dgm:cxn modelId="{F86F8E3B-EC9E-426D-A45B-8C2DCBAC84D4}" type="presParOf" srcId="{50C20AF7-9407-4A33-891D-2CBAB0284A0D}" destId="{ABD8C05C-9CE8-4D0B-9078-402823165004}" srcOrd="0" destOrd="0" presId="urn:microsoft.com/office/officeart/2005/8/layout/matrix3"/>
    <dgm:cxn modelId="{460362FE-554F-4C39-8445-7C50063F8199}" type="presParOf" srcId="{50C20AF7-9407-4A33-891D-2CBAB0284A0D}" destId="{2975933A-AF8E-4284-BFD2-36FB91300C65}" srcOrd="1" destOrd="0" presId="urn:microsoft.com/office/officeart/2005/8/layout/matrix3"/>
    <dgm:cxn modelId="{E60F9D2F-98B6-4C6A-895B-2891251D54BB}" type="presParOf" srcId="{50C20AF7-9407-4A33-891D-2CBAB0284A0D}" destId="{CFF54F85-723B-4E16-8D8C-465EB16015F7}" srcOrd="2" destOrd="0" presId="urn:microsoft.com/office/officeart/2005/8/layout/matrix3"/>
    <dgm:cxn modelId="{8FD96CEE-17C9-4CFC-9842-90EE843412BB}" type="presParOf" srcId="{50C20AF7-9407-4A33-891D-2CBAB0284A0D}" destId="{5D825ADE-8368-41CB-8168-EFD4FECAD62F}" srcOrd="3" destOrd="0" presId="urn:microsoft.com/office/officeart/2005/8/layout/matrix3"/>
    <dgm:cxn modelId="{E141A643-3F76-4135-B7A1-2B00A6CF2853}" type="presParOf" srcId="{50C20AF7-9407-4A33-891D-2CBAB0284A0D}" destId="{A15B6FE9-8625-4E63-9E14-4BA2150AF7C3}"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1AB829-DEBE-4284-A500-E9010B731B13}" type="doc">
      <dgm:prSet loTypeId="urn:microsoft.com/office/officeart/2005/8/layout/lProcess3" loCatId="process" qsTypeId="urn:microsoft.com/office/officeart/2005/8/quickstyle/simple1" qsCatId="simple" csTypeId="urn:microsoft.com/office/officeart/2005/8/colors/accent1_2" csCatId="accent1"/>
      <dgm:spPr/>
      <dgm:t>
        <a:bodyPr/>
        <a:lstStyle/>
        <a:p>
          <a:endParaRPr lang="en-US"/>
        </a:p>
      </dgm:t>
    </dgm:pt>
    <dgm:pt modelId="{E5427815-F04E-4693-B4B0-B702CADE9BC7}">
      <dgm:prSet/>
      <dgm:spPr/>
      <dgm:t>
        <a:bodyPr/>
        <a:lstStyle/>
        <a:p>
          <a:pPr rtl="0"/>
          <a:r>
            <a:rPr lang="en-US" smtClean="0"/>
            <a:t>Membership</a:t>
          </a:r>
          <a:endParaRPr lang="en-US"/>
        </a:p>
      </dgm:t>
    </dgm:pt>
    <dgm:pt modelId="{AF69C4C9-F5CF-41BB-BFC3-4B3F152A5362}" type="parTrans" cxnId="{3E7DF3FD-48FE-456B-96DD-E8339845F387}">
      <dgm:prSet/>
      <dgm:spPr/>
      <dgm:t>
        <a:bodyPr/>
        <a:lstStyle/>
        <a:p>
          <a:endParaRPr lang="en-US"/>
        </a:p>
      </dgm:t>
    </dgm:pt>
    <dgm:pt modelId="{EC2E66A3-B868-41D7-849B-F69F7A140B75}" type="sibTrans" cxnId="{3E7DF3FD-48FE-456B-96DD-E8339845F387}">
      <dgm:prSet/>
      <dgm:spPr/>
      <dgm:t>
        <a:bodyPr/>
        <a:lstStyle/>
        <a:p>
          <a:endParaRPr lang="en-US"/>
        </a:p>
      </dgm:t>
    </dgm:pt>
    <dgm:pt modelId="{6BA2E84E-264E-48FA-8651-688600DBD0FE}">
      <dgm:prSet/>
      <dgm:spPr/>
      <dgm:t>
        <a:bodyPr/>
        <a:lstStyle/>
        <a:p>
          <a:pPr rtl="0"/>
          <a:r>
            <a:rPr lang="en-US" smtClean="0"/>
            <a:t>“Re-sign” members from listed companies</a:t>
          </a:r>
          <a:endParaRPr lang="en-US"/>
        </a:p>
      </dgm:t>
    </dgm:pt>
    <dgm:pt modelId="{801BF750-3E56-4817-8F62-BF8C6EA9D0F3}" type="parTrans" cxnId="{92226710-B397-47CE-A914-FD909C92777D}">
      <dgm:prSet/>
      <dgm:spPr/>
      <dgm:t>
        <a:bodyPr/>
        <a:lstStyle/>
        <a:p>
          <a:endParaRPr lang="en-US"/>
        </a:p>
      </dgm:t>
    </dgm:pt>
    <dgm:pt modelId="{E2657579-2724-422D-8C6E-E8521839C6E3}" type="sibTrans" cxnId="{92226710-B397-47CE-A914-FD909C92777D}">
      <dgm:prSet/>
      <dgm:spPr/>
      <dgm:t>
        <a:bodyPr/>
        <a:lstStyle/>
        <a:p>
          <a:endParaRPr lang="en-US"/>
        </a:p>
      </dgm:t>
    </dgm:pt>
    <dgm:pt modelId="{9FB3BF69-3A89-4861-8692-B76C50637F20}">
      <dgm:prSet/>
      <dgm:spPr/>
      <dgm:t>
        <a:bodyPr/>
        <a:lstStyle/>
        <a:p>
          <a:pPr rtl="0"/>
          <a:r>
            <a:rPr lang="en-US" smtClean="0"/>
            <a:t>Target, pursue, and recruit a major vendor(s)</a:t>
          </a:r>
          <a:endParaRPr lang="en-US"/>
        </a:p>
      </dgm:t>
    </dgm:pt>
    <dgm:pt modelId="{B128BA05-EABE-464F-936F-3F763238C023}" type="parTrans" cxnId="{E5591664-7EBD-4FE4-8C67-008E757D09D8}">
      <dgm:prSet/>
      <dgm:spPr/>
      <dgm:t>
        <a:bodyPr/>
        <a:lstStyle/>
        <a:p>
          <a:endParaRPr lang="en-US"/>
        </a:p>
      </dgm:t>
    </dgm:pt>
    <dgm:pt modelId="{BE376FA4-EF8E-4BF2-B262-8F8AC7FBEC76}" type="sibTrans" cxnId="{E5591664-7EBD-4FE4-8C67-008E757D09D8}">
      <dgm:prSet/>
      <dgm:spPr/>
      <dgm:t>
        <a:bodyPr/>
        <a:lstStyle/>
        <a:p>
          <a:endParaRPr lang="en-US"/>
        </a:p>
      </dgm:t>
    </dgm:pt>
    <dgm:pt modelId="{F2B90CCC-72CE-4E87-A731-830F8ABD6DFC}">
      <dgm:prSet/>
      <dgm:spPr/>
      <dgm:t>
        <a:bodyPr/>
        <a:lstStyle/>
        <a:p>
          <a:pPr rtl="0"/>
          <a:r>
            <a:rPr lang="en-US" smtClean="0"/>
            <a:t>Participation</a:t>
          </a:r>
          <a:endParaRPr lang="en-US"/>
        </a:p>
      </dgm:t>
    </dgm:pt>
    <dgm:pt modelId="{FE6B3EF2-53F4-4802-81E5-06A941E7EA86}" type="parTrans" cxnId="{73D9162F-0A16-4010-8B66-BEF8E5287BA0}">
      <dgm:prSet/>
      <dgm:spPr/>
      <dgm:t>
        <a:bodyPr/>
        <a:lstStyle/>
        <a:p>
          <a:endParaRPr lang="en-US"/>
        </a:p>
      </dgm:t>
    </dgm:pt>
    <dgm:pt modelId="{F37F00C0-1C8D-4F66-B9E3-7296D5591CF0}" type="sibTrans" cxnId="{73D9162F-0A16-4010-8B66-BEF8E5287BA0}">
      <dgm:prSet/>
      <dgm:spPr/>
      <dgm:t>
        <a:bodyPr/>
        <a:lstStyle/>
        <a:p>
          <a:endParaRPr lang="en-US"/>
        </a:p>
      </dgm:t>
    </dgm:pt>
    <dgm:pt modelId="{5C21F6A6-5092-42CF-99A2-BD605F23747F}">
      <dgm:prSet/>
      <dgm:spPr/>
      <dgm:t>
        <a:bodyPr/>
        <a:lstStyle/>
        <a:p>
          <a:pPr rtl="0"/>
          <a:r>
            <a:rPr lang="en-US" smtClean="0"/>
            <a:t>Expanding scope, good for growth</a:t>
          </a:r>
          <a:endParaRPr lang="en-US"/>
        </a:p>
      </dgm:t>
    </dgm:pt>
    <dgm:pt modelId="{4293C2E7-1841-453A-9AD1-08250199DA0D}" type="parTrans" cxnId="{6FF390B0-57F4-4541-BF85-F76DE3232AB3}">
      <dgm:prSet/>
      <dgm:spPr/>
      <dgm:t>
        <a:bodyPr/>
        <a:lstStyle/>
        <a:p>
          <a:endParaRPr lang="en-US"/>
        </a:p>
      </dgm:t>
    </dgm:pt>
    <dgm:pt modelId="{BE1058FA-9CFF-4CA0-9877-7D9A44F28418}" type="sibTrans" cxnId="{6FF390B0-57F4-4541-BF85-F76DE3232AB3}">
      <dgm:prSet/>
      <dgm:spPr/>
      <dgm:t>
        <a:bodyPr/>
        <a:lstStyle/>
        <a:p>
          <a:endParaRPr lang="en-US"/>
        </a:p>
      </dgm:t>
    </dgm:pt>
    <dgm:pt modelId="{8D6D8E4A-0FB2-4958-8279-BD5B5F75E88F}">
      <dgm:prSet/>
      <dgm:spPr/>
      <dgm:t>
        <a:bodyPr/>
        <a:lstStyle/>
        <a:p>
          <a:pPr rtl="0"/>
          <a:r>
            <a:rPr lang="en-US" smtClean="0"/>
            <a:t>Raise the profile of workgroups</a:t>
          </a:r>
          <a:endParaRPr lang="en-US"/>
        </a:p>
      </dgm:t>
    </dgm:pt>
    <dgm:pt modelId="{E545CB3A-C7D4-4D19-AB19-1A4F234133CF}" type="parTrans" cxnId="{FB1C95DC-85C8-4155-A0D1-02DAAB56BD20}">
      <dgm:prSet/>
      <dgm:spPr/>
      <dgm:t>
        <a:bodyPr/>
        <a:lstStyle/>
        <a:p>
          <a:endParaRPr lang="en-US"/>
        </a:p>
      </dgm:t>
    </dgm:pt>
    <dgm:pt modelId="{C5B6A087-20D5-4431-B664-139EECED7EBB}" type="sibTrans" cxnId="{FB1C95DC-85C8-4155-A0D1-02DAAB56BD20}">
      <dgm:prSet/>
      <dgm:spPr/>
      <dgm:t>
        <a:bodyPr/>
        <a:lstStyle/>
        <a:p>
          <a:endParaRPr lang="en-US"/>
        </a:p>
      </dgm:t>
    </dgm:pt>
    <dgm:pt modelId="{BF7783BB-8DBE-48B9-9146-59EEF0F02AD5}">
      <dgm:prSet/>
      <dgm:spPr/>
      <dgm:t>
        <a:bodyPr/>
        <a:lstStyle/>
        <a:p>
          <a:pPr rtl="0"/>
          <a:r>
            <a:rPr lang="en-US" smtClean="0"/>
            <a:t>Implementations</a:t>
          </a:r>
          <a:endParaRPr lang="en-US"/>
        </a:p>
      </dgm:t>
    </dgm:pt>
    <dgm:pt modelId="{D941402F-7C59-4E58-80B4-E4D971F025CE}" type="parTrans" cxnId="{0A54B678-C177-4FBA-B3CA-082B19D933DB}">
      <dgm:prSet/>
      <dgm:spPr/>
      <dgm:t>
        <a:bodyPr/>
        <a:lstStyle/>
        <a:p>
          <a:endParaRPr lang="en-US"/>
        </a:p>
      </dgm:t>
    </dgm:pt>
    <dgm:pt modelId="{85B965B8-7309-4C1E-BF49-88E796154638}" type="sibTrans" cxnId="{0A54B678-C177-4FBA-B3CA-082B19D933DB}">
      <dgm:prSet/>
      <dgm:spPr/>
      <dgm:t>
        <a:bodyPr/>
        <a:lstStyle/>
        <a:p>
          <a:endParaRPr lang="en-US"/>
        </a:p>
      </dgm:t>
    </dgm:pt>
    <dgm:pt modelId="{73B2FA5F-683B-43CE-A023-A285AB65CA42}">
      <dgm:prSet/>
      <dgm:spPr/>
      <dgm:t>
        <a:bodyPr/>
        <a:lstStyle/>
        <a:p>
          <a:pPr rtl="0"/>
          <a:r>
            <a:rPr lang="en-US" smtClean="0"/>
            <a:t>Maximize the investment in Lyo</a:t>
          </a:r>
          <a:endParaRPr lang="en-US"/>
        </a:p>
      </dgm:t>
    </dgm:pt>
    <dgm:pt modelId="{24111A4E-8EBA-4242-8E95-A2FE934ADB80}" type="parTrans" cxnId="{AE4BD615-464A-4362-A977-5599AFE943D8}">
      <dgm:prSet/>
      <dgm:spPr/>
      <dgm:t>
        <a:bodyPr/>
        <a:lstStyle/>
        <a:p>
          <a:endParaRPr lang="en-US"/>
        </a:p>
      </dgm:t>
    </dgm:pt>
    <dgm:pt modelId="{FE2467F1-87BD-447A-B9B9-23CCDBC3CEE2}" type="sibTrans" cxnId="{AE4BD615-464A-4362-A977-5599AFE943D8}">
      <dgm:prSet/>
      <dgm:spPr/>
      <dgm:t>
        <a:bodyPr/>
        <a:lstStyle/>
        <a:p>
          <a:endParaRPr lang="en-US"/>
        </a:p>
      </dgm:t>
    </dgm:pt>
    <dgm:pt modelId="{FC065AD0-1B82-4FB1-8078-CF681C129262}">
      <dgm:prSet/>
      <dgm:spPr/>
      <dgm:t>
        <a:bodyPr/>
        <a:lstStyle/>
        <a:p>
          <a:pPr rtl="0"/>
          <a:r>
            <a:rPr lang="en-US" smtClean="0"/>
            <a:t>Usage</a:t>
          </a:r>
          <a:endParaRPr lang="en-US"/>
        </a:p>
      </dgm:t>
    </dgm:pt>
    <dgm:pt modelId="{5BC2EF36-4993-431D-AE5D-ED67D9882DD3}" type="parTrans" cxnId="{9C59F99B-A5D9-4786-A81E-35BEA4828DCB}">
      <dgm:prSet/>
      <dgm:spPr/>
      <dgm:t>
        <a:bodyPr/>
        <a:lstStyle/>
        <a:p>
          <a:endParaRPr lang="en-US"/>
        </a:p>
      </dgm:t>
    </dgm:pt>
    <dgm:pt modelId="{99C98685-8DE5-4D30-9E93-CDC4F22B947A}" type="sibTrans" cxnId="{9C59F99B-A5D9-4786-A81E-35BEA4828DCB}">
      <dgm:prSet/>
      <dgm:spPr/>
      <dgm:t>
        <a:bodyPr/>
        <a:lstStyle/>
        <a:p>
          <a:endParaRPr lang="en-US"/>
        </a:p>
      </dgm:t>
    </dgm:pt>
    <dgm:pt modelId="{3E2A2E25-D97D-44CE-8556-D2FCC70B5E35}">
      <dgm:prSet/>
      <dgm:spPr/>
      <dgm:t>
        <a:bodyPr/>
        <a:lstStyle/>
        <a:p>
          <a:pPr rtl="0"/>
          <a:r>
            <a:rPr lang="en-US" smtClean="0"/>
            <a:t>Connect to a more diverse audience</a:t>
          </a:r>
          <a:endParaRPr lang="en-US"/>
        </a:p>
      </dgm:t>
    </dgm:pt>
    <dgm:pt modelId="{2185D308-F6F3-4737-9CCE-EE22142F6C76}" type="parTrans" cxnId="{8AE9BF9F-C045-40AB-9012-B450BAB1A2FB}">
      <dgm:prSet/>
      <dgm:spPr/>
      <dgm:t>
        <a:bodyPr/>
        <a:lstStyle/>
        <a:p>
          <a:endParaRPr lang="en-US"/>
        </a:p>
      </dgm:t>
    </dgm:pt>
    <dgm:pt modelId="{37CEB8F3-E77A-45C6-9765-FAFCC0450107}" type="sibTrans" cxnId="{8AE9BF9F-C045-40AB-9012-B450BAB1A2FB}">
      <dgm:prSet/>
      <dgm:spPr/>
      <dgm:t>
        <a:bodyPr/>
        <a:lstStyle/>
        <a:p>
          <a:endParaRPr lang="en-US"/>
        </a:p>
      </dgm:t>
    </dgm:pt>
    <dgm:pt modelId="{6AC234AC-A326-4156-B210-74E9F0ECEDF1}" type="pres">
      <dgm:prSet presAssocID="{7E1AB829-DEBE-4284-A500-E9010B731B13}" presName="Name0" presStyleCnt="0">
        <dgm:presLayoutVars>
          <dgm:chPref val="3"/>
          <dgm:dir/>
          <dgm:animLvl val="lvl"/>
          <dgm:resizeHandles/>
        </dgm:presLayoutVars>
      </dgm:prSet>
      <dgm:spPr/>
    </dgm:pt>
    <dgm:pt modelId="{67875848-1BAB-4D9B-AC1F-D15089B98764}" type="pres">
      <dgm:prSet presAssocID="{E5427815-F04E-4693-B4B0-B702CADE9BC7}" presName="horFlow" presStyleCnt="0"/>
      <dgm:spPr/>
    </dgm:pt>
    <dgm:pt modelId="{7BC4E388-9FF9-4EBE-9CBC-6F5C8D6060F0}" type="pres">
      <dgm:prSet presAssocID="{E5427815-F04E-4693-B4B0-B702CADE9BC7}" presName="bigChev" presStyleLbl="node1" presStyleIdx="0" presStyleCnt="4"/>
      <dgm:spPr/>
    </dgm:pt>
    <dgm:pt modelId="{8C9A7209-09A9-46F0-A262-1BFADC54CC25}" type="pres">
      <dgm:prSet presAssocID="{801BF750-3E56-4817-8F62-BF8C6EA9D0F3}" presName="parTrans" presStyleCnt="0"/>
      <dgm:spPr/>
    </dgm:pt>
    <dgm:pt modelId="{D86D96DD-725A-431A-AECD-2C757004AA2A}" type="pres">
      <dgm:prSet presAssocID="{6BA2E84E-264E-48FA-8651-688600DBD0FE}" presName="node" presStyleLbl="alignAccFollowNode1" presStyleIdx="0" presStyleCnt="6">
        <dgm:presLayoutVars>
          <dgm:bulletEnabled val="1"/>
        </dgm:presLayoutVars>
      </dgm:prSet>
      <dgm:spPr/>
    </dgm:pt>
    <dgm:pt modelId="{D084767A-DA05-4BD4-9EFD-98A13A193721}" type="pres">
      <dgm:prSet presAssocID="{E2657579-2724-422D-8C6E-E8521839C6E3}" presName="sibTrans" presStyleCnt="0"/>
      <dgm:spPr/>
    </dgm:pt>
    <dgm:pt modelId="{9CA3B732-AEE3-447D-9931-499AFA5A8D52}" type="pres">
      <dgm:prSet presAssocID="{9FB3BF69-3A89-4861-8692-B76C50637F20}" presName="node" presStyleLbl="alignAccFollowNode1" presStyleIdx="1" presStyleCnt="6">
        <dgm:presLayoutVars>
          <dgm:bulletEnabled val="1"/>
        </dgm:presLayoutVars>
      </dgm:prSet>
      <dgm:spPr/>
    </dgm:pt>
    <dgm:pt modelId="{F5A68422-8B7D-4588-8E96-ACF11F570B27}" type="pres">
      <dgm:prSet presAssocID="{E5427815-F04E-4693-B4B0-B702CADE9BC7}" presName="vSp" presStyleCnt="0"/>
      <dgm:spPr/>
    </dgm:pt>
    <dgm:pt modelId="{1D4F51A3-A761-4726-95C3-2DCCA880A89A}" type="pres">
      <dgm:prSet presAssocID="{F2B90CCC-72CE-4E87-A731-830F8ABD6DFC}" presName="horFlow" presStyleCnt="0"/>
      <dgm:spPr/>
    </dgm:pt>
    <dgm:pt modelId="{1B3B42E9-2383-478D-9C52-90A6847F2DCB}" type="pres">
      <dgm:prSet presAssocID="{F2B90CCC-72CE-4E87-A731-830F8ABD6DFC}" presName="bigChev" presStyleLbl="node1" presStyleIdx="1" presStyleCnt="4"/>
      <dgm:spPr/>
    </dgm:pt>
    <dgm:pt modelId="{A7599447-91C8-4422-89CC-0E539A44C084}" type="pres">
      <dgm:prSet presAssocID="{4293C2E7-1841-453A-9AD1-08250199DA0D}" presName="parTrans" presStyleCnt="0"/>
      <dgm:spPr/>
    </dgm:pt>
    <dgm:pt modelId="{154B158F-E6AF-4A0A-A154-A27D99067255}" type="pres">
      <dgm:prSet presAssocID="{5C21F6A6-5092-42CF-99A2-BD605F23747F}" presName="node" presStyleLbl="alignAccFollowNode1" presStyleIdx="2" presStyleCnt="6">
        <dgm:presLayoutVars>
          <dgm:bulletEnabled val="1"/>
        </dgm:presLayoutVars>
      </dgm:prSet>
      <dgm:spPr/>
    </dgm:pt>
    <dgm:pt modelId="{9EF3B981-DDDC-403E-AF45-A94179F9FEEB}" type="pres">
      <dgm:prSet presAssocID="{BE1058FA-9CFF-4CA0-9877-7D9A44F28418}" presName="sibTrans" presStyleCnt="0"/>
      <dgm:spPr/>
    </dgm:pt>
    <dgm:pt modelId="{0A070142-6420-4F7F-BBDF-6D33F36DEEA1}" type="pres">
      <dgm:prSet presAssocID="{8D6D8E4A-0FB2-4958-8279-BD5B5F75E88F}" presName="node" presStyleLbl="alignAccFollowNode1" presStyleIdx="3" presStyleCnt="6">
        <dgm:presLayoutVars>
          <dgm:bulletEnabled val="1"/>
        </dgm:presLayoutVars>
      </dgm:prSet>
      <dgm:spPr/>
    </dgm:pt>
    <dgm:pt modelId="{053376B0-861B-4E5E-AE92-249D47F97A12}" type="pres">
      <dgm:prSet presAssocID="{F2B90CCC-72CE-4E87-A731-830F8ABD6DFC}" presName="vSp" presStyleCnt="0"/>
      <dgm:spPr/>
    </dgm:pt>
    <dgm:pt modelId="{D85D9773-D57B-4D56-A8BC-515EBFE3F18B}" type="pres">
      <dgm:prSet presAssocID="{BF7783BB-8DBE-48B9-9146-59EEF0F02AD5}" presName="horFlow" presStyleCnt="0"/>
      <dgm:spPr/>
    </dgm:pt>
    <dgm:pt modelId="{AE62CB62-3192-47A5-9053-6AAA2E264B4C}" type="pres">
      <dgm:prSet presAssocID="{BF7783BB-8DBE-48B9-9146-59EEF0F02AD5}" presName="bigChev" presStyleLbl="node1" presStyleIdx="2" presStyleCnt="4"/>
      <dgm:spPr/>
    </dgm:pt>
    <dgm:pt modelId="{798FAFCB-BB41-436A-A459-4C04C1ED29EF}" type="pres">
      <dgm:prSet presAssocID="{24111A4E-8EBA-4242-8E95-A2FE934ADB80}" presName="parTrans" presStyleCnt="0"/>
      <dgm:spPr/>
    </dgm:pt>
    <dgm:pt modelId="{D0313B15-2C3B-4E0A-863B-0D5CD0CAEB89}" type="pres">
      <dgm:prSet presAssocID="{73B2FA5F-683B-43CE-A023-A285AB65CA42}" presName="node" presStyleLbl="alignAccFollowNode1" presStyleIdx="4" presStyleCnt="6">
        <dgm:presLayoutVars>
          <dgm:bulletEnabled val="1"/>
        </dgm:presLayoutVars>
      </dgm:prSet>
      <dgm:spPr/>
    </dgm:pt>
    <dgm:pt modelId="{05B0009D-1606-448E-8414-59A12F5E3297}" type="pres">
      <dgm:prSet presAssocID="{BF7783BB-8DBE-48B9-9146-59EEF0F02AD5}" presName="vSp" presStyleCnt="0"/>
      <dgm:spPr/>
    </dgm:pt>
    <dgm:pt modelId="{80931D69-1821-4143-B004-8489A9E57C6C}" type="pres">
      <dgm:prSet presAssocID="{FC065AD0-1B82-4FB1-8078-CF681C129262}" presName="horFlow" presStyleCnt="0"/>
      <dgm:spPr/>
    </dgm:pt>
    <dgm:pt modelId="{2A520164-73F3-45F5-8A48-0E0AE5DAB97D}" type="pres">
      <dgm:prSet presAssocID="{FC065AD0-1B82-4FB1-8078-CF681C129262}" presName="bigChev" presStyleLbl="node1" presStyleIdx="3" presStyleCnt="4"/>
      <dgm:spPr/>
    </dgm:pt>
    <dgm:pt modelId="{2CA0A771-2093-49FF-81DD-B776CE3CA460}" type="pres">
      <dgm:prSet presAssocID="{2185D308-F6F3-4737-9CCE-EE22142F6C76}" presName="parTrans" presStyleCnt="0"/>
      <dgm:spPr/>
    </dgm:pt>
    <dgm:pt modelId="{F8D00652-2CB4-4B82-AD37-6FD81F97421B}" type="pres">
      <dgm:prSet presAssocID="{3E2A2E25-D97D-44CE-8556-D2FCC70B5E35}" presName="node" presStyleLbl="alignAccFollowNode1" presStyleIdx="5" presStyleCnt="6">
        <dgm:presLayoutVars>
          <dgm:bulletEnabled val="1"/>
        </dgm:presLayoutVars>
      </dgm:prSet>
      <dgm:spPr/>
    </dgm:pt>
  </dgm:ptLst>
  <dgm:cxnLst>
    <dgm:cxn modelId="{D756E594-E440-48E5-904A-1F5AB9FAD47F}" type="presOf" srcId="{E5427815-F04E-4693-B4B0-B702CADE9BC7}" destId="{7BC4E388-9FF9-4EBE-9CBC-6F5C8D6060F0}" srcOrd="0" destOrd="0" presId="urn:microsoft.com/office/officeart/2005/8/layout/lProcess3"/>
    <dgm:cxn modelId="{73D9162F-0A16-4010-8B66-BEF8E5287BA0}" srcId="{7E1AB829-DEBE-4284-A500-E9010B731B13}" destId="{F2B90CCC-72CE-4E87-A731-830F8ABD6DFC}" srcOrd="1" destOrd="0" parTransId="{FE6B3EF2-53F4-4802-81E5-06A941E7EA86}" sibTransId="{F37F00C0-1C8D-4F66-B9E3-7296D5591CF0}"/>
    <dgm:cxn modelId="{9C59F99B-A5D9-4786-A81E-35BEA4828DCB}" srcId="{7E1AB829-DEBE-4284-A500-E9010B731B13}" destId="{FC065AD0-1B82-4FB1-8078-CF681C129262}" srcOrd="3" destOrd="0" parTransId="{5BC2EF36-4993-431D-AE5D-ED67D9882DD3}" sibTransId="{99C98685-8DE5-4D30-9E93-CDC4F22B947A}"/>
    <dgm:cxn modelId="{1A9A72F2-3FAC-47DB-9B33-CA592A97AC1E}" type="presOf" srcId="{BF7783BB-8DBE-48B9-9146-59EEF0F02AD5}" destId="{AE62CB62-3192-47A5-9053-6AAA2E264B4C}" srcOrd="0" destOrd="0" presId="urn:microsoft.com/office/officeart/2005/8/layout/lProcess3"/>
    <dgm:cxn modelId="{AE4BD615-464A-4362-A977-5599AFE943D8}" srcId="{BF7783BB-8DBE-48B9-9146-59EEF0F02AD5}" destId="{73B2FA5F-683B-43CE-A023-A285AB65CA42}" srcOrd="0" destOrd="0" parTransId="{24111A4E-8EBA-4242-8E95-A2FE934ADB80}" sibTransId="{FE2467F1-87BD-447A-B9B9-23CCDBC3CEE2}"/>
    <dgm:cxn modelId="{23B32ABD-4CC1-440B-80D5-2255C3E305B5}" type="presOf" srcId="{6BA2E84E-264E-48FA-8651-688600DBD0FE}" destId="{D86D96DD-725A-431A-AECD-2C757004AA2A}" srcOrd="0" destOrd="0" presId="urn:microsoft.com/office/officeart/2005/8/layout/lProcess3"/>
    <dgm:cxn modelId="{92226710-B397-47CE-A914-FD909C92777D}" srcId="{E5427815-F04E-4693-B4B0-B702CADE9BC7}" destId="{6BA2E84E-264E-48FA-8651-688600DBD0FE}" srcOrd="0" destOrd="0" parTransId="{801BF750-3E56-4817-8F62-BF8C6EA9D0F3}" sibTransId="{E2657579-2724-422D-8C6E-E8521839C6E3}"/>
    <dgm:cxn modelId="{0D15AC7E-A36C-42EC-AA3F-30D3F4E99B5E}" type="presOf" srcId="{7E1AB829-DEBE-4284-A500-E9010B731B13}" destId="{6AC234AC-A326-4156-B210-74E9F0ECEDF1}" srcOrd="0" destOrd="0" presId="urn:microsoft.com/office/officeart/2005/8/layout/lProcess3"/>
    <dgm:cxn modelId="{D588E121-134C-46FE-8D76-B8794D5ACBA9}" type="presOf" srcId="{FC065AD0-1B82-4FB1-8078-CF681C129262}" destId="{2A520164-73F3-45F5-8A48-0E0AE5DAB97D}" srcOrd="0" destOrd="0" presId="urn:microsoft.com/office/officeart/2005/8/layout/lProcess3"/>
    <dgm:cxn modelId="{8AE9BF9F-C045-40AB-9012-B450BAB1A2FB}" srcId="{FC065AD0-1B82-4FB1-8078-CF681C129262}" destId="{3E2A2E25-D97D-44CE-8556-D2FCC70B5E35}" srcOrd="0" destOrd="0" parTransId="{2185D308-F6F3-4737-9CCE-EE22142F6C76}" sibTransId="{37CEB8F3-E77A-45C6-9765-FAFCC0450107}"/>
    <dgm:cxn modelId="{FB1C95DC-85C8-4155-A0D1-02DAAB56BD20}" srcId="{F2B90CCC-72CE-4E87-A731-830F8ABD6DFC}" destId="{8D6D8E4A-0FB2-4958-8279-BD5B5F75E88F}" srcOrd="1" destOrd="0" parTransId="{E545CB3A-C7D4-4D19-AB19-1A4F234133CF}" sibTransId="{C5B6A087-20D5-4431-B664-139EECED7EBB}"/>
    <dgm:cxn modelId="{E5591664-7EBD-4FE4-8C67-008E757D09D8}" srcId="{E5427815-F04E-4693-B4B0-B702CADE9BC7}" destId="{9FB3BF69-3A89-4861-8692-B76C50637F20}" srcOrd="1" destOrd="0" parTransId="{B128BA05-EABE-464F-936F-3F763238C023}" sibTransId="{BE376FA4-EF8E-4BF2-B262-8F8AC7FBEC76}"/>
    <dgm:cxn modelId="{57E8B1F8-21BB-4832-BDB6-4AA80FF32164}" type="presOf" srcId="{9FB3BF69-3A89-4861-8692-B76C50637F20}" destId="{9CA3B732-AEE3-447D-9931-499AFA5A8D52}" srcOrd="0" destOrd="0" presId="urn:microsoft.com/office/officeart/2005/8/layout/lProcess3"/>
    <dgm:cxn modelId="{6F14D784-58B3-4672-A21F-6C92F7CDFBCB}" type="presOf" srcId="{3E2A2E25-D97D-44CE-8556-D2FCC70B5E35}" destId="{F8D00652-2CB4-4B82-AD37-6FD81F97421B}" srcOrd="0" destOrd="0" presId="urn:microsoft.com/office/officeart/2005/8/layout/lProcess3"/>
    <dgm:cxn modelId="{0A54B678-C177-4FBA-B3CA-082B19D933DB}" srcId="{7E1AB829-DEBE-4284-A500-E9010B731B13}" destId="{BF7783BB-8DBE-48B9-9146-59EEF0F02AD5}" srcOrd="2" destOrd="0" parTransId="{D941402F-7C59-4E58-80B4-E4D971F025CE}" sibTransId="{85B965B8-7309-4C1E-BF49-88E796154638}"/>
    <dgm:cxn modelId="{6FF390B0-57F4-4541-BF85-F76DE3232AB3}" srcId="{F2B90CCC-72CE-4E87-A731-830F8ABD6DFC}" destId="{5C21F6A6-5092-42CF-99A2-BD605F23747F}" srcOrd="0" destOrd="0" parTransId="{4293C2E7-1841-453A-9AD1-08250199DA0D}" sibTransId="{BE1058FA-9CFF-4CA0-9877-7D9A44F28418}"/>
    <dgm:cxn modelId="{5E9FEC56-2551-4FAF-BC53-A1BF3173390F}" type="presOf" srcId="{F2B90CCC-72CE-4E87-A731-830F8ABD6DFC}" destId="{1B3B42E9-2383-478D-9C52-90A6847F2DCB}" srcOrd="0" destOrd="0" presId="urn:microsoft.com/office/officeart/2005/8/layout/lProcess3"/>
    <dgm:cxn modelId="{3E7DF3FD-48FE-456B-96DD-E8339845F387}" srcId="{7E1AB829-DEBE-4284-A500-E9010B731B13}" destId="{E5427815-F04E-4693-B4B0-B702CADE9BC7}" srcOrd="0" destOrd="0" parTransId="{AF69C4C9-F5CF-41BB-BFC3-4B3F152A5362}" sibTransId="{EC2E66A3-B868-41D7-849B-F69F7A140B75}"/>
    <dgm:cxn modelId="{A59C3A57-9691-48DF-BE6A-3377A834DACA}" type="presOf" srcId="{8D6D8E4A-0FB2-4958-8279-BD5B5F75E88F}" destId="{0A070142-6420-4F7F-BBDF-6D33F36DEEA1}" srcOrd="0" destOrd="0" presId="urn:microsoft.com/office/officeart/2005/8/layout/lProcess3"/>
    <dgm:cxn modelId="{6BF74F08-2E7E-429E-978F-3BB268AE98D6}" type="presOf" srcId="{5C21F6A6-5092-42CF-99A2-BD605F23747F}" destId="{154B158F-E6AF-4A0A-A154-A27D99067255}" srcOrd="0" destOrd="0" presId="urn:microsoft.com/office/officeart/2005/8/layout/lProcess3"/>
    <dgm:cxn modelId="{5D01FED2-B5E5-48BB-8A48-2FCB9D9AA287}" type="presOf" srcId="{73B2FA5F-683B-43CE-A023-A285AB65CA42}" destId="{D0313B15-2C3B-4E0A-863B-0D5CD0CAEB89}" srcOrd="0" destOrd="0" presId="urn:microsoft.com/office/officeart/2005/8/layout/lProcess3"/>
    <dgm:cxn modelId="{1237FBDC-D429-4ECD-B312-E08BDD85ADE3}" type="presParOf" srcId="{6AC234AC-A326-4156-B210-74E9F0ECEDF1}" destId="{67875848-1BAB-4D9B-AC1F-D15089B98764}" srcOrd="0" destOrd="0" presId="urn:microsoft.com/office/officeart/2005/8/layout/lProcess3"/>
    <dgm:cxn modelId="{B47C3462-3902-47B8-89B5-3E571E8F3F2F}" type="presParOf" srcId="{67875848-1BAB-4D9B-AC1F-D15089B98764}" destId="{7BC4E388-9FF9-4EBE-9CBC-6F5C8D6060F0}" srcOrd="0" destOrd="0" presId="urn:microsoft.com/office/officeart/2005/8/layout/lProcess3"/>
    <dgm:cxn modelId="{D4715EC1-EA74-4E70-A1FF-1099B652F627}" type="presParOf" srcId="{67875848-1BAB-4D9B-AC1F-D15089B98764}" destId="{8C9A7209-09A9-46F0-A262-1BFADC54CC25}" srcOrd="1" destOrd="0" presId="urn:microsoft.com/office/officeart/2005/8/layout/lProcess3"/>
    <dgm:cxn modelId="{9F3E2701-3657-4CB3-8600-D5AA8A623AE2}" type="presParOf" srcId="{67875848-1BAB-4D9B-AC1F-D15089B98764}" destId="{D86D96DD-725A-431A-AECD-2C757004AA2A}" srcOrd="2" destOrd="0" presId="urn:microsoft.com/office/officeart/2005/8/layout/lProcess3"/>
    <dgm:cxn modelId="{18ABF1E4-FC0C-4C09-B31E-8C51A42B2A50}" type="presParOf" srcId="{67875848-1BAB-4D9B-AC1F-D15089B98764}" destId="{D084767A-DA05-4BD4-9EFD-98A13A193721}" srcOrd="3" destOrd="0" presId="urn:microsoft.com/office/officeart/2005/8/layout/lProcess3"/>
    <dgm:cxn modelId="{DD79D1CE-A927-4FFE-8403-5BD3385EB348}" type="presParOf" srcId="{67875848-1BAB-4D9B-AC1F-D15089B98764}" destId="{9CA3B732-AEE3-447D-9931-499AFA5A8D52}" srcOrd="4" destOrd="0" presId="urn:microsoft.com/office/officeart/2005/8/layout/lProcess3"/>
    <dgm:cxn modelId="{EFB7CB94-4250-4B44-8FAE-41693029A908}" type="presParOf" srcId="{6AC234AC-A326-4156-B210-74E9F0ECEDF1}" destId="{F5A68422-8B7D-4588-8E96-ACF11F570B27}" srcOrd="1" destOrd="0" presId="urn:microsoft.com/office/officeart/2005/8/layout/lProcess3"/>
    <dgm:cxn modelId="{13865710-19BE-40BB-9AB0-6B48A4889EB3}" type="presParOf" srcId="{6AC234AC-A326-4156-B210-74E9F0ECEDF1}" destId="{1D4F51A3-A761-4726-95C3-2DCCA880A89A}" srcOrd="2" destOrd="0" presId="urn:microsoft.com/office/officeart/2005/8/layout/lProcess3"/>
    <dgm:cxn modelId="{562CFE6C-4AE8-4DF0-B5CF-F2CD0287B997}" type="presParOf" srcId="{1D4F51A3-A761-4726-95C3-2DCCA880A89A}" destId="{1B3B42E9-2383-478D-9C52-90A6847F2DCB}" srcOrd="0" destOrd="0" presId="urn:microsoft.com/office/officeart/2005/8/layout/lProcess3"/>
    <dgm:cxn modelId="{1A87FF53-8601-4BF9-872A-647D8E7452E5}" type="presParOf" srcId="{1D4F51A3-A761-4726-95C3-2DCCA880A89A}" destId="{A7599447-91C8-4422-89CC-0E539A44C084}" srcOrd="1" destOrd="0" presId="urn:microsoft.com/office/officeart/2005/8/layout/lProcess3"/>
    <dgm:cxn modelId="{016A184E-91FC-40FB-BB34-05AE23541EAB}" type="presParOf" srcId="{1D4F51A3-A761-4726-95C3-2DCCA880A89A}" destId="{154B158F-E6AF-4A0A-A154-A27D99067255}" srcOrd="2" destOrd="0" presId="urn:microsoft.com/office/officeart/2005/8/layout/lProcess3"/>
    <dgm:cxn modelId="{33049783-D009-469F-B912-21BABCF59651}" type="presParOf" srcId="{1D4F51A3-A761-4726-95C3-2DCCA880A89A}" destId="{9EF3B981-DDDC-403E-AF45-A94179F9FEEB}" srcOrd="3" destOrd="0" presId="urn:microsoft.com/office/officeart/2005/8/layout/lProcess3"/>
    <dgm:cxn modelId="{6E51FD04-69CB-4951-8F3E-08609698A942}" type="presParOf" srcId="{1D4F51A3-A761-4726-95C3-2DCCA880A89A}" destId="{0A070142-6420-4F7F-BBDF-6D33F36DEEA1}" srcOrd="4" destOrd="0" presId="urn:microsoft.com/office/officeart/2005/8/layout/lProcess3"/>
    <dgm:cxn modelId="{60AED10A-EC71-4B91-917B-0221E5AF97B9}" type="presParOf" srcId="{6AC234AC-A326-4156-B210-74E9F0ECEDF1}" destId="{053376B0-861B-4E5E-AE92-249D47F97A12}" srcOrd="3" destOrd="0" presId="urn:microsoft.com/office/officeart/2005/8/layout/lProcess3"/>
    <dgm:cxn modelId="{57B2E4CC-7151-4B64-A898-761E89750926}" type="presParOf" srcId="{6AC234AC-A326-4156-B210-74E9F0ECEDF1}" destId="{D85D9773-D57B-4D56-A8BC-515EBFE3F18B}" srcOrd="4" destOrd="0" presId="urn:microsoft.com/office/officeart/2005/8/layout/lProcess3"/>
    <dgm:cxn modelId="{A25E21EB-9145-4CB8-A069-9FC31743A208}" type="presParOf" srcId="{D85D9773-D57B-4D56-A8BC-515EBFE3F18B}" destId="{AE62CB62-3192-47A5-9053-6AAA2E264B4C}" srcOrd="0" destOrd="0" presId="urn:microsoft.com/office/officeart/2005/8/layout/lProcess3"/>
    <dgm:cxn modelId="{D0B33BC7-3EF9-408D-8FCC-BA2AD363BF69}" type="presParOf" srcId="{D85D9773-D57B-4D56-A8BC-515EBFE3F18B}" destId="{798FAFCB-BB41-436A-A459-4C04C1ED29EF}" srcOrd="1" destOrd="0" presId="urn:microsoft.com/office/officeart/2005/8/layout/lProcess3"/>
    <dgm:cxn modelId="{C98A919D-8DAD-49BA-8283-22C0BB7B2F59}" type="presParOf" srcId="{D85D9773-D57B-4D56-A8BC-515EBFE3F18B}" destId="{D0313B15-2C3B-4E0A-863B-0D5CD0CAEB89}" srcOrd="2" destOrd="0" presId="urn:microsoft.com/office/officeart/2005/8/layout/lProcess3"/>
    <dgm:cxn modelId="{F7B2B165-3ADB-4691-8BB7-EE756FAC2BAD}" type="presParOf" srcId="{6AC234AC-A326-4156-B210-74E9F0ECEDF1}" destId="{05B0009D-1606-448E-8414-59A12F5E3297}" srcOrd="5" destOrd="0" presId="urn:microsoft.com/office/officeart/2005/8/layout/lProcess3"/>
    <dgm:cxn modelId="{23C05169-6FC3-476F-8B6B-1CA6EEE619D8}" type="presParOf" srcId="{6AC234AC-A326-4156-B210-74E9F0ECEDF1}" destId="{80931D69-1821-4143-B004-8489A9E57C6C}" srcOrd="6" destOrd="0" presId="urn:microsoft.com/office/officeart/2005/8/layout/lProcess3"/>
    <dgm:cxn modelId="{CDB4A72C-A659-4B55-B541-8E3A1013506D}" type="presParOf" srcId="{80931D69-1821-4143-B004-8489A9E57C6C}" destId="{2A520164-73F3-45F5-8A48-0E0AE5DAB97D}" srcOrd="0" destOrd="0" presId="urn:microsoft.com/office/officeart/2005/8/layout/lProcess3"/>
    <dgm:cxn modelId="{ADA0BDFE-4915-44AA-B904-0DB23CAB82C3}" type="presParOf" srcId="{80931D69-1821-4143-B004-8489A9E57C6C}" destId="{2CA0A771-2093-49FF-81DD-B776CE3CA460}" srcOrd="1" destOrd="0" presId="urn:microsoft.com/office/officeart/2005/8/layout/lProcess3"/>
    <dgm:cxn modelId="{3DB250F8-453B-4D76-942F-B9B53639689A}" type="presParOf" srcId="{80931D69-1821-4143-B004-8489A9E57C6C}" destId="{F8D00652-2CB4-4B82-AD37-6FD81F97421B}" srcOrd="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D8C05C-9CE8-4D0B-9078-402823165004}">
      <dsp:nvSpPr>
        <dsp:cNvPr id="0" name=""/>
        <dsp:cNvSpPr/>
      </dsp:nvSpPr>
      <dsp:spPr>
        <a:xfrm>
          <a:off x="1714500" y="0"/>
          <a:ext cx="4800600" cy="480060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75933A-AF8E-4284-BFD2-36FB91300C65}">
      <dsp:nvSpPr>
        <dsp:cNvPr id="0" name=""/>
        <dsp:cNvSpPr/>
      </dsp:nvSpPr>
      <dsp:spPr>
        <a:xfrm>
          <a:off x="2170557" y="456056"/>
          <a:ext cx="1872234" cy="18722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smtClean="0"/>
            <a:t>Membership</a:t>
          </a:r>
          <a:endParaRPr lang="en-US" sz="1700" kern="1200"/>
        </a:p>
      </dsp:txBody>
      <dsp:txXfrm>
        <a:off x="2261952" y="547451"/>
        <a:ext cx="1689444" cy="1689444"/>
      </dsp:txXfrm>
    </dsp:sp>
    <dsp:sp modelId="{CFF54F85-723B-4E16-8D8C-465EB16015F7}">
      <dsp:nvSpPr>
        <dsp:cNvPr id="0" name=""/>
        <dsp:cNvSpPr/>
      </dsp:nvSpPr>
      <dsp:spPr>
        <a:xfrm>
          <a:off x="4186809" y="456056"/>
          <a:ext cx="1872234" cy="18722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smtClean="0"/>
            <a:t>Participation</a:t>
          </a:r>
          <a:endParaRPr lang="en-US" sz="1700" kern="1200"/>
        </a:p>
      </dsp:txBody>
      <dsp:txXfrm>
        <a:off x="4278204" y="547451"/>
        <a:ext cx="1689444" cy="1689444"/>
      </dsp:txXfrm>
    </dsp:sp>
    <dsp:sp modelId="{5D825ADE-8368-41CB-8168-EFD4FECAD62F}">
      <dsp:nvSpPr>
        <dsp:cNvPr id="0" name=""/>
        <dsp:cNvSpPr/>
      </dsp:nvSpPr>
      <dsp:spPr>
        <a:xfrm>
          <a:off x="2170557" y="2472308"/>
          <a:ext cx="1872234" cy="18722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smtClean="0"/>
            <a:t>Implementations</a:t>
          </a:r>
          <a:endParaRPr lang="en-US" sz="1700" kern="1200"/>
        </a:p>
      </dsp:txBody>
      <dsp:txXfrm>
        <a:off x="2261952" y="2563703"/>
        <a:ext cx="1689444" cy="1689444"/>
      </dsp:txXfrm>
    </dsp:sp>
    <dsp:sp modelId="{A15B6FE9-8625-4E63-9E14-4BA2150AF7C3}">
      <dsp:nvSpPr>
        <dsp:cNvPr id="0" name=""/>
        <dsp:cNvSpPr/>
      </dsp:nvSpPr>
      <dsp:spPr>
        <a:xfrm>
          <a:off x="4186809" y="2472308"/>
          <a:ext cx="1872234" cy="18722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smtClean="0"/>
            <a:t>Usage</a:t>
          </a:r>
          <a:endParaRPr lang="en-US" sz="1700" kern="1200"/>
        </a:p>
      </dsp:txBody>
      <dsp:txXfrm>
        <a:off x="4278204" y="2563703"/>
        <a:ext cx="1689444" cy="16894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C4E388-9FF9-4EBE-9CBC-6F5C8D6060F0}">
      <dsp:nvSpPr>
        <dsp:cNvPr id="0" name=""/>
        <dsp:cNvSpPr/>
      </dsp:nvSpPr>
      <dsp:spPr>
        <a:xfrm>
          <a:off x="1025504" y="211"/>
          <a:ext cx="2559694" cy="102387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lvl="0" algn="ctr" defTabSz="755650" rtl="0">
            <a:lnSpc>
              <a:spcPct val="90000"/>
            </a:lnSpc>
            <a:spcBef>
              <a:spcPct val="0"/>
            </a:spcBef>
            <a:spcAft>
              <a:spcPct val="35000"/>
            </a:spcAft>
          </a:pPr>
          <a:r>
            <a:rPr lang="en-US" sz="1700" kern="1200" smtClean="0"/>
            <a:t>Membership</a:t>
          </a:r>
          <a:endParaRPr lang="en-US" sz="1700" kern="1200"/>
        </a:p>
      </dsp:txBody>
      <dsp:txXfrm>
        <a:off x="1537443" y="211"/>
        <a:ext cx="1535817" cy="1023877"/>
      </dsp:txXfrm>
    </dsp:sp>
    <dsp:sp modelId="{D86D96DD-725A-431A-AECD-2C757004AA2A}">
      <dsp:nvSpPr>
        <dsp:cNvPr id="0" name=""/>
        <dsp:cNvSpPr/>
      </dsp:nvSpPr>
      <dsp:spPr>
        <a:xfrm>
          <a:off x="3252438" y="87240"/>
          <a:ext cx="2124546" cy="849818"/>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kern="1200" smtClean="0"/>
            <a:t>“Re-sign” members from listed companies</a:t>
          </a:r>
          <a:endParaRPr lang="en-US" sz="1400" kern="1200"/>
        </a:p>
      </dsp:txBody>
      <dsp:txXfrm>
        <a:off x="3677347" y="87240"/>
        <a:ext cx="1274728" cy="849818"/>
      </dsp:txXfrm>
    </dsp:sp>
    <dsp:sp modelId="{9CA3B732-AEE3-447D-9931-499AFA5A8D52}">
      <dsp:nvSpPr>
        <dsp:cNvPr id="0" name=""/>
        <dsp:cNvSpPr/>
      </dsp:nvSpPr>
      <dsp:spPr>
        <a:xfrm>
          <a:off x="5079549" y="87240"/>
          <a:ext cx="2124546" cy="849818"/>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kern="1200" smtClean="0"/>
            <a:t>Target, pursue, and recruit a major vendor(s)</a:t>
          </a:r>
          <a:endParaRPr lang="en-US" sz="1400" kern="1200"/>
        </a:p>
      </dsp:txBody>
      <dsp:txXfrm>
        <a:off x="5504458" y="87240"/>
        <a:ext cx="1274728" cy="849818"/>
      </dsp:txXfrm>
    </dsp:sp>
    <dsp:sp modelId="{1B3B42E9-2383-478D-9C52-90A6847F2DCB}">
      <dsp:nvSpPr>
        <dsp:cNvPr id="0" name=""/>
        <dsp:cNvSpPr/>
      </dsp:nvSpPr>
      <dsp:spPr>
        <a:xfrm>
          <a:off x="1025504" y="1167432"/>
          <a:ext cx="2559694" cy="102387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lvl="0" algn="ctr" defTabSz="755650" rtl="0">
            <a:lnSpc>
              <a:spcPct val="90000"/>
            </a:lnSpc>
            <a:spcBef>
              <a:spcPct val="0"/>
            </a:spcBef>
            <a:spcAft>
              <a:spcPct val="35000"/>
            </a:spcAft>
          </a:pPr>
          <a:r>
            <a:rPr lang="en-US" sz="1700" kern="1200" smtClean="0"/>
            <a:t>Participation</a:t>
          </a:r>
          <a:endParaRPr lang="en-US" sz="1700" kern="1200"/>
        </a:p>
      </dsp:txBody>
      <dsp:txXfrm>
        <a:off x="1537443" y="1167432"/>
        <a:ext cx="1535817" cy="1023877"/>
      </dsp:txXfrm>
    </dsp:sp>
    <dsp:sp modelId="{154B158F-E6AF-4A0A-A154-A27D99067255}">
      <dsp:nvSpPr>
        <dsp:cNvPr id="0" name=""/>
        <dsp:cNvSpPr/>
      </dsp:nvSpPr>
      <dsp:spPr>
        <a:xfrm>
          <a:off x="3252438" y="1254461"/>
          <a:ext cx="2124546" cy="849818"/>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kern="1200" smtClean="0"/>
            <a:t>Expanding scope, good for growth</a:t>
          </a:r>
          <a:endParaRPr lang="en-US" sz="1400" kern="1200"/>
        </a:p>
      </dsp:txBody>
      <dsp:txXfrm>
        <a:off x="3677347" y="1254461"/>
        <a:ext cx="1274728" cy="849818"/>
      </dsp:txXfrm>
    </dsp:sp>
    <dsp:sp modelId="{0A070142-6420-4F7F-BBDF-6D33F36DEEA1}">
      <dsp:nvSpPr>
        <dsp:cNvPr id="0" name=""/>
        <dsp:cNvSpPr/>
      </dsp:nvSpPr>
      <dsp:spPr>
        <a:xfrm>
          <a:off x="5079549" y="1254461"/>
          <a:ext cx="2124546" cy="849818"/>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kern="1200" smtClean="0"/>
            <a:t>Raise the profile of workgroups</a:t>
          </a:r>
          <a:endParaRPr lang="en-US" sz="1400" kern="1200"/>
        </a:p>
      </dsp:txBody>
      <dsp:txXfrm>
        <a:off x="5504458" y="1254461"/>
        <a:ext cx="1274728" cy="849818"/>
      </dsp:txXfrm>
    </dsp:sp>
    <dsp:sp modelId="{AE62CB62-3192-47A5-9053-6AAA2E264B4C}">
      <dsp:nvSpPr>
        <dsp:cNvPr id="0" name=""/>
        <dsp:cNvSpPr/>
      </dsp:nvSpPr>
      <dsp:spPr>
        <a:xfrm>
          <a:off x="1025504" y="2334652"/>
          <a:ext cx="2559694" cy="102387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lvl="0" algn="ctr" defTabSz="755650" rtl="0">
            <a:lnSpc>
              <a:spcPct val="90000"/>
            </a:lnSpc>
            <a:spcBef>
              <a:spcPct val="0"/>
            </a:spcBef>
            <a:spcAft>
              <a:spcPct val="35000"/>
            </a:spcAft>
          </a:pPr>
          <a:r>
            <a:rPr lang="en-US" sz="1700" kern="1200" smtClean="0"/>
            <a:t>Implementations</a:t>
          </a:r>
          <a:endParaRPr lang="en-US" sz="1700" kern="1200"/>
        </a:p>
      </dsp:txBody>
      <dsp:txXfrm>
        <a:off x="1537443" y="2334652"/>
        <a:ext cx="1535817" cy="1023877"/>
      </dsp:txXfrm>
    </dsp:sp>
    <dsp:sp modelId="{D0313B15-2C3B-4E0A-863B-0D5CD0CAEB89}">
      <dsp:nvSpPr>
        <dsp:cNvPr id="0" name=""/>
        <dsp:cNvSpPr/>
      </dsp:nvSpPr>
      <dsp:spPr>
        <a:xfrm>
          <a:off x="3252438" y="2421682"/>
          <a:ext cx="2124546" cy="849818"/>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kern="1200" smtClean="0"/>
            <a:t>Maximize the investment in Lyo</a:t>
          </a:r>
          <a:endParaRPr lang="en-US" sz="1400" kern="1200"/>
        </a:p>
      </dsp:txBody>
      <dsp:txXfrm>
        <a:off x="3677347" y="2421682"/>
        <a:ext cx="1274728" cy="849818"/>
      </dsp:txXfrm>
    </dsp:sp>
    <dsp:sp modelId="{2A520164-73F3-45F5-8A48-0E0AE5DAB97D}">
      <dsp:nvSpPr>
        <dsp:cNvPr id="0" name=""/>
        <dsp:cNvSpPr/>
      </dsp:nvSpPr>
      <dsp:spPr>
        <a:xfrm>
          <a:off x="1025504" y="3501873"/>
          <a:ext cx="2559694" cy="102387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lvl="0" algn="ctr" defTabSz="755650" rtl="0">
            <a:lnSpc>
              <a:spcPct val="90000"/>
            </a:lnSpc>
            <a:spcBef>
              <a:spcPct val="0"/>
            </a:spcBef>
            <a:spcAft>
              <a:spcPct val="35000"/>
            </a:spcAft>
          </a:pPr>
          <a:r>
            <a:rPr lang="en-US" sz="1700" kern="1200" smtClean="0"/>
            <a:t>Usage</a:t>
          </a:r>
          <a:endParaRPr lang="en-US" sz="1700" kern="1200"/>
        </a:p>
      </dsp:txBody>
      <dsp:txXfrm>
        <a:off x="1537443" y="3501873"/>
        <a:ext cx="1535817" cy="1023877"/>
      </dsp:txXfrm>
    </dsp:sp>
    <dsp:sp modelId="{F8D00652-2CB4-4B82-AD37-6FD81F97421B}">
      <dsp:nvSpPr>
        <dsp:cNvPr id="0" name=""/>
        <dsp:cNvSpPr/>
      </dsp:nvSpPr>
      <dsp:spPr>
        <a:xfrm>
          <a:off x="3252438" y="3588903"/>
          <a:ext cx="2124546" cy="849818"/>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kern="1200" smtClean="0"/>
            <a:t>Connect to a more diverse audience</a:t>
          </a:r>
          <a:endParaRPr lang="en-US" sz="1400" kern="1200"/>
        </a:p>
      </dsp:txBody>
      <dsp:txXfrm>
        <a:off x="3677347" y="3588903"/>
        <a:ext cx="1274728" cy="849818"/>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7CB644-6D07-491C-9902-2E371D99B881}" type="datetimeFigureOut">
              <a:rPr lang="en-US" smtClean="0"/>
              <a:t>12/07/19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8DE621-C462-4C30-B398-3FD4904F3B31}" type="slidenum">
              <a:rPr lang="en-US" smtClean="0"/>
              <a:t>‹#›</a:t>
            </a:fld>
            <a:endParaRPr lang="en-US"/>
          </a:p>
        </p:txBody>
      </p:sp>
    </p:spTree>
    <p:extLst>
      <p:ext uri="{BB962C8B-B14F-4D97-AF65-F5344CB8AC3E}">
        <p14:creationId xmlns:p14="http://schemas.microsoft.com/office/powerpoint/2010/main" val="2238929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open-services.net/member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8DE621-C462-4C30-B398-3FD4904F3B31}" type="slidenum">
              <a:rPr lang="en-US" smtClean="0"/>
              <a:t>1</a:t>
            </a:fld>
            <a:endParaRPr lang="en-US"/>
          </a:p>
        </p:txBody>
      </p:sp>
    </p:spTree>
    <p:extLst>
      <p:ext uri="{BB962C8B-B14F-4D97-AF65-F5344CB8AC3E}">
        <p14:creationId xmlns:p14="http://schemas.microsoft.com/office/powerpoint/2010/main" val="19808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mostly</a:t>
            </a:r>
            <a:r>
              <a:rPr lang="en-US" baseline="0" dirty="0" smtClean="0"/>
              <a:t> collected from the website. One interview, with Parham </a:t>
            </a:r>
            <a:r>
              <a:rPr lang="en-US" baseline="0" dirty="0" err="1" smtClean="0"/>
              <a:t>Vasaiely</a:t>
            </a:r>
            <a:r>
              <a:rPr lang="en-US" baseline="0" dirty="0" smtClean="0"/>
              <a:t>, EADS, included.</a:t>
            </a:r>
          </a:p>
          <a:p>
            <a:r>
              <a:rPr lang="en-US" baseline="0" dirty="0" smtClean="0"/>
              <a:t>Usage refers to use of the website and other electronic media we’re using to promote, and inform about, OSLC.</a:t>
            </a:r>
            <a:endParaRPr lang="en-US" dirty="0"/>
          </a:p>
        </p:txBody>
      </p:sp>
      <p:sp>
        <p:nvSpPr>
          <p:cNvPr id="4" name="Slide Number Placeholder 3"/>
          <p:cNvSpPr>
            <a:spLocks noGrp="1"/>
          </p:cNvSpPr>
          <p:nvPr>
            <p:ph type="sldNum" sz="quarter" idx="10"/>
          </p:nvPr>
        </p:nvSpPr>
        <p:spPr/>
        <p:txBody>
          <a:bodyPr/>
          <a:lstStyle/>
          <a:p>
            <a:fld id="{CA8DE621-C462-4C30-B398-3FD4904F3B31}" type="slidenum">
              <a:rPr lang="en-US" smtClean="0"/>
              <a:t>2</a:t>
            </a:fld>
            <a:endParaRPr lang="en-US"/>
          </a:p>
        </p:txBody>
      </p:sp>
    </p:spTree>
    <p:extLst>
      <p:ext uri="{BB962C8B-B14F-4D97-AF65-F5344CB8AC3E}">
        <p14:creationId xmlns:p14="http://schemas.microsoft.com/office/powerpoint/2010/main" val="3785562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IBM’s dominance:</a:t>
            </a:r>
            <a:r>
              <a:rPr lang="en-US" baseline="0" dirty="0" smtClean="0"/>
              <a:t> participation, implementation, promotion</a:t>
            </a:r>
          </a:p>
          <a:p>
            <a:endParaRPr lang="en-US" baseline="0" dirty="0" smtClean="0"/>
          </a:p>
          <a:p>
            <a:r>
              <a:rPr lang="en-US" baseline="0" dirty="0" smtClean="0"/>
              <a:t>Implementations:</a:t>
            </a:r>
          </a:p>
          <a:p>
            <a:pPr marL="171450" indent="-171450">
              <a:buFont typeface="Arial" pitchFamily="34" charset="0"/>
              <a:buChar char="•"/>
            </a:pPr>
            <a:r>
              <a:rPr lang="en-US" baseline="0" dirty="0" smtClean="0"/>
              <a:t>“IBM and friends” objection melts away when people see OSLC in action</a:t>
            </a:r>
          </a:p>
          <a:p>
            <a:pPr marL="171450" indent="-171450">
              <a:buFont typeface="Arial" pitchFamily="34" charset="0"/>
              <a:buChar char="•"/>
            </a:pPr>
            <a:r>
              <a:rPr lang="en-US" baseline="0" dirty="0" smtClean="0"/>
              <a:t>Implementers, since they have some “skin in the game” care more about the future of OSLC and are more likely to participate</a:t>
            </a:r>
          </a:p>
          <a:p>
            <a:pPr marL="171450" indent="-171450">
              <a:buFont typeface="Arial" pitchFamily="34" charset="0"/>
              <a:buChar char="•"/>
            </a:pPr>
            <a:r>
              <a:rPr lang="en-US" dirty="0" smtClean="0"/>
              <a:t>The more implementations, the more appealing (also more external</a:t>
            </a:r>
            <a:r>
              <a:rPr lang="en-US" baseline="0" dirty="0" smtClean="0"/>
              <a:t> </a:t>
            </a:r>
            <a:r>
              <a:rPr lang="en-US" dirty="0" smtClean="0"/>
              <a:t>pressure) creating an OSLC implementation</a:t>
            </a:r>
            <a:r>
              <a:rPr lang="en-US" baseline="0" dirty="0" smtClean="0"/>
              <a:t> is to vendors and users</a:t>
            </a:r>
          </a:p>
          <a:p>
            <a:pPr marL="0" indent="0">
              <a:buFont typeface="Arial" pitchFamily="34" charset="0"/>
              <a:buNone/>
            </a:pPr>
            <a:endParaRPr lang="en-US" baseline="0" dirty="0" smtClean="0"/>
          </a:p>
          <a:p>
            <a:pPr marL="0" indent="0">
              <a:buFont typeface="Arial" pitchFamily="34" charset="0"/>
              <a:buNone/>
            </a:pPr>
            <a:r>
              <a:rPr lang="en-US" baseline="0" dirty="0" smtClean="0"/>
              <a:t>Validation: W3C LDPWG; domain expansion to operations/service management/etc., PLM/embedded/</a:t>
            </a:r>
            <a:r>
              <a:rPr lang="en-US" baseline="0" dirty="0" err="1" smtClean="0"/>
              <a:t>syseng</a:t>
            </a:r>
            <a:r>
              <a:rPr lang="en-US" baseline="0" dirty="0" smtClean="0"/>
              <a:t>, traditional planning</a:t>
            </a:r>
          </a:p>
        </p:txBody>
      </p:sp>
      <p:sp>
        <p:nvSpPr>
          <p:cNvPr id="4" name="Slide Number Placeholder 3"/>
          <p:cNvSpPr>
            <a:spLocks noGrp="1"/>
          </p:cNvSpPr>
          <p:nvPr>
            <p:ph type="sldNum" sz="quarter" idx="10"/>
          </p:nvPr>
        </p:nvSpPr>
        <p:spPr/>
        <p:txBody>
          <a:bodyPr/>
          <a:lstStyle/>
          <a:p>
            <a:fld id="{CA8DE621-C462-4C30-B398-3FD4904F3B31}" type="slidenum">
              <a:rPr lang="en-US" smtClean="0"/>
              <a:t>3</a:t>
            </a:fld>
            <a:endParaRPr lang="en-US"/>
          </a:p>
        </p:txBody>
      </p:sp>
    </p:spTree>
    <p:extLst>
      <p:ext uri="{BB962C8B-B14F-4D97-AF65-F5344CB8AC3E}">
        <p14:creationId xmlns:p14="http://schemas.microsoft.com/office/powerpoint/2010/main" val="570296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Membership</a:t>
            </a:r>
          </a:p>
          <a:p>
            <a:r>
              <a:rPr lang="en-US" b="1" dirty="0" smtClean="0"/>
              <a:t>Re-sign</a:t>
            </a:r>
            <a:r>
              <a:rPr lang="en-US" dirty="0" smtClean="0"/>
              <a:t>: use the opportunity to re-engage</a:t>
            </a:r>
          </a:p>
          <a:p>
            <a:r>
              <a:rPr lang="en-US" b="1" dirty="0" smtClean="0"/>
              <a:t>Major vendor</a:t>
            </a:r>
            <a:r>
              <a:rPr lang="en-US" dirty="0" smtClean="0"/>
              <a:t>: suggest</a:t>
            </a:r>
            <a:r>
              <a:rPr lang="en-US" baseline="0" dirty="0" smtClean="0"/>
              <a:t> not to blindly pursue this, there are other important things that need attention, but with that end in mind, we can better assess and prioritize immediate actions, and ensure our efforts are coordinated</a:t>
            </a:r>
          </a:p>
          <a:p>
            <a:endParaRPr lang="en-US" baseline="0" dirty="0" smtClean="0"/>
          </a:p>
          <a:p>
            <a:r>
              <a:rPr lang="en-US" b="1" dirty="0" smtClean="0"/>
              <a:t>Participation</a:t>
            </a:r>
          </a:p>
          <a:p>
            <a:r>
              <a:rPr lang="en-US" b="1" dirty="0" smtClean="0"/>
              <a:t>IBM Tivoli</a:t>
            </a:r>
            <a:r>
              <a:rPr lang="en-US" dirty="0" smtClean="0"/>
              <a:t>: new workgroups are a validation of the value and potential</a:t>
            </a:r>
            <a:r>
              <a:rPr lang="en-US" baseline="0" dirty="0" smtClean="0"/>
              <a:t> of OSLC, ultimately leading to more implementations, hopefully cross implementations (i.e. crossovers between the domains, thereby covering important, though maybe uncommon integration points that have been generally ignored)</a:t>
            </a:r>
          </a:p>
          <a:p>
            <a:r>
              <a:rPr lang="en-US" b="1" dirty="0" smtClean="0"/>
              <a:t>Workgroups</a:t>
            </a:r>
            <a:r>
              <a:rPr lang="en-US" dirty="0" smtClean="0"/>
              <a:t>: generate</a:t>
            </a:r>
            <a:r>
              <a:rPr lang="en-US" baseline="0" dirty="0" smtClean="0"/>
              <a:t> greater awareness of what’s going on in the workgroups, get workgroup participants involved in the public discussions around Linked Data (and other related technologies), generally, make OSLC workgroups seem like “happening places” and raise the prestige of participation</a:t>
            </a:r>
          </a:p>
          <a:p>
            <a:endParaRPr lang="en-US" dirty="0" smtClean="0"/>
          </a:p>
          <a:p>
            <a:r>
              <a:rPr lang="en-US" b="1" dirty="0" smtClean="0"/>
              <a:t>Implementations</a:t>
            </a:r>
          </a:p>
          <a:p>
            <a:r>
              <a:rPr lang="en-US" b="1" dirty="0" smtClean="0"/>
              <a:t>Lyo</a:t>
            </a:r>
            <a:r>
              <a:rPr lang="en-US" dirty="0" smtClean="0"/>
              <a:t>: get users talking about how Lyo made their implementations easier</a:t>
            </a:r>
            <a:r>
              <a:rPr lang="en-US" baseline="0" dirty="0" smtClean="0"/>
              <a:t> and then about the value of OSLC to them; get workgroups to help Lyo support implementers of their specs (test suites, libraries, examples)</a:t>
            </a:r>
          </a:p>
          <a:p>
            <a:endParaRPr lang="en-US" dirty="0" smtClean="0"/>
          </a:p>
          <a:p>
            <a:r>
              <a:rPr lang="en-US" b="1" dirty="0" smtClean="0"/>
              <a:t>Usage</a:t>
            </a:r>
          </a:p>
          <a:p>
            <a:r>
              <a:rPr lang="en-US" dirty="0" smtClean="0"/>
              <a:t>There</a:t>
            </a:r>
            <a:r>
              <a:rPr lang="en-US" baseline="0" dirty="0" smtClean="0"/>
              <a:t> are many ideas in this area, it is the one that should be addressed by the collaboration between the StC and the </a:t>
            </a:r>
            <a:r>
              <a:rPr lang="en-US" baseline="0" dirty="0" err="1" smtClean="0"/>
              <a:t>CommsWG</a:t>
            </a:r>
            <a:r>
              <a:rPr lang="en-US" baseline="0" dirty="0" smtClean="0"/>
              <a:t>, see: http://open-services.net/bin/view/Main/AwarenessRaisingActivities</a:t>
            </a:r>
            <a:endParaRPr lang="en-US" dirty="0"/>
          </a:p>
        </p:txBody>
      </p:sp>
      <p:sp>
        <p:nvSpPr>
          <p:cNvPr id="4" name="Slide Number Placeholder 3"/>
          <p:cNvSpPr>
            <a:spLocks noGrp="1"/>
          </p:cNvSpPr>
          <p:nvPr>
            <p:ph type="sldNum" sz="quarter" idx="10"/>
          </p:nvPr>
        </p:nvSpPr>
        <p:spPr/>
        <p:txBody>
          <a:bodyPr/>
          <a:lstStyle/>
          <a:p>
            <a:fld id="{CA8DE621-C462-4C30-B398-3FD4904F3B31}" type="slidenum">
              <a:rPr lang="en-US" smtClean="0"/>
              <a:t>4</a:t>
            </a:fld>
            <a:endParaRPr lang="en-US"/>
          </a:p>
        </p:txBody>
      </p:sp>
    </p:spTree>
    <p:extLst>
      <p:ext uri="{BB962C8B-B14F-4D97-AF65-F5344CB8AC3E}">
        <p14:creationId xmlns:p14="http://schemas.microsoft.com/office/powerpoint/2010/main" val="720100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the assessment document:</a:t>
            </a:r>
          </a:p>
          <a:p>
            <a:pPr lvl="0"/>
            <a:r>
              <a:rPr lang="en-US" sz="1200" kern="1200" dirty="0" smtClean="0">
                <a:solidFill>
                  <a:schemeClr val="tx1"/>
                </a:solidFill>
                <a:effectLst/>
                <a:latin typeface="+mn-lt"/>
                <a:ea typeface="+mn-ea"/>
                <a:cs typeface="+mn-cs"/>
              </a:rPr>
              <a:t>Focus on implementers</a:t>
            </a:r>
          </a:p>
          <a:p>
            <a:pPr lvl="1"/>
            <a:r>
              <a:rPr lang="en-US" sz="1200" kern="1200" dirty="0" smtClean="0">
                <a:solidFill>
                  <a:schemeClr val="tx1"/>
                </a:solidFill>
                <a:effectLst/>
                <a:latin typeface="+mn-lt"/>
                <a:ea typeface="+mn-ea"/>
                <a:cs typeface="+mn-cs"/>
              </a:rPr>
              <a:t>Includes “big vendors” realizing that some degree of implementation may precede their formal and public participation</a:t>
            </a:r>
          </a:p>
          <a:p>
            <a:pPr lvl="1"/>
            <a:r>
              <a:rPr lang="en-US" sz="1200" kern="1200" dirty="0" smtClean="0">
                <a:solidFill>
                  <a:schemeClr val="tx1"/>
                </a:solidFill>
                <a:effectLst/>
                <a:latin typeface="+mn-lt"/>
                <a:ea typeface="+mn-ea"/>
                <a:cs typeface="+mn-cs"/>
              </a:rPr>
              <a:t>Includes current implementers to share their successes, and the advantages they have seen from integrating using OSLC, both from a technical and business perspective</a:t>
            </a:r>
          </a:p>
          <a:p>
            <a:pPr lvl="1"/>
            <a:r>
              <a:rPr lang="en-US" sz="1200" kern="1200" dirty="0" smtClean="0">
                <a:solidFill>
                  <a:schemeClr val="tx1"/>
                </a:solidFill>
                <a:effectLst/>
                <a:latin typeface="+mn-lt"/>
                <a:ea typeface="+mn-ea"/>
                <a:cs typeface="+mn-cs"/>
              </a:rPr>
              <a:t>Includes enablement through the Eclipse Lyo project and beyond</a:t>
            </a:r>
          </a:p>
          <a:p>
            <a:pPr lvl="0"/>
            <a:r>
              <a:rPr lang="en-US" sz="1200" kern="1200" dirty="0" smtClean="0">
                <a:solidFill>
                  <a:schemeClr val="tx1"/>
                </a:solidFill>
                <a:effectLst/>
                <a:latin typeface="+mn-lt"/>
                <a:ea typeface="+mn-ea"/>
                <a:cs typeface="+mn-cs"/>
              </a:rPr>
              <a:t>Pursue contacts at the companies currently listed on the </a:t>
            </a:r>
            <a:r>
              <a:rPr lang="en-US" sz="1200" u="sng" kern="1200" dirty="0" smtClean="0">
                <a:solidFill>
                  <a:schemeClr val="tx1"/>
                </a:solidFill>
                <a:effectLst/>
                <a:latin typeface="+mn-lt"/>
                <a:ea typeface="+mn-ea"/>
                <a:cs typeface="+mn-cs"/>
                <a:hlinkClick r:id="rId3"/>
              </a:rPr>
              <a:t>Members</a:t>
            </a:r>
            <a:r>
              <a:rPr lang="en-US" sz="1200" kern="1200" dirty="0" smtClean="0">
                <a:solidFill>
                  <a:schemeClr val="tx1"/>
                </a:solidFill>
                <a:effectLst/>
                <a:latin typeface="+mn-lt"/>
                <a:ea typeface="+mn-ea"/>
                <a:cs typeface="+mn-cs"/>
              </a:rPr>
              <a:t> page to sign the Members Agreement and continue to re-engage in the community</a:t>
            </a:r>
          </a:p>
          <a:p>
            <a:pPr lvl="0"/>
            <a:r>
              <a:rPr lang="en-US" sz="1200" kern="1200" dirty="0" smtClean="0">
                <a:solidFill>
                  <a:schemeClr val="tx1"/>
                </a:solidFill>
                <a:effectLst/>
                <a:latin typeface="+mn-lt"/>
                <a:ea typeface="+mn-ea"/>
                <a:cs typeface="+mn-cs"/>
              </a:rPr>
              <a:t>Improve marketing with the ultimate goal of increasing community membership, participation, and implementations</a:t>
            </a:r>
          </a:p>
          <a:p>
            <a:endParaRPr lang="en-US" dirty="0"/>
          </a:p>
        </p:txBody>
      </p:sp>
      <p:sp>
        <p:nvSpPr>
          <p:cNvPr id="4" name="Slide Number Placeholder 3"/>
          <p:cNvSpPr>
            <a:spLocks noGrp="1"/>
          </p:cNvSpPr>
          <p:nvPr>
            <p:ph type="sldNum" sz="quarter" idx="10"/>
          </p:nvPr>
        </p:nvSpPr>
        <p:spPr/>
        <p:txBody>
          <a:bodyPr/>
          <a:lstStyle/>
          <a:p>
            <a:fld id="{CA8DE621-C462-4C30-B398-3FD4904F3B31}" type="slidenum">
              <a:rPr lang="en-US" smtClean="0"/>
              <a:t>5</a:t>
            </a:fld>
            <a:endParaRPr lang="en-US"/>
          </a:p>
        </p:txBody>
      </p:sp>
    </p:spTree>
    <p:extLst>
      <p:ext uri="{BB962C8B-B14F-4D97-AF65-F5344CB8AC3E}">
        <p14:creationId xmlns:p14="http://schemas.microsoft.com/office/powerpoint/2010/main" val="138162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C908D2D-B693-4F8C-BC7E-8F1CDB800E93}" type="datetime1">
              <a:rPr lang="en-US" smtClean="0"/>
              <a:t>12/07/19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OSLC Today: Initial Assessment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14BEF090-B07B-4603-A211-9F70278D36BD}" type="slidenum">
              <a:rPr lang="en-US"/>
              <a:pPr>
                <a:defRPr/>
              </a:pPr>
              <a:t>‹#›</a:t>
            </a:fld>
            <a:endParaRPr lang="en-US"/>
          </a:p>
        </p:txBody>
      </p:sp>
    </p:spTree>
    <p:extLst>
      <p:ext uri="{BB962C8B-B14F-4D97-AF65-F5344CB8AC3E}">
        <p14:creationId xmlns:p14="http://schemas.microsoft.com/office/powerpoint/2010/main" val="3678536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28FB6E-323E-45CC-A69F-2BC34866D384}" type="datetime1">
              <a:rPr lang="en-US" smtClean="0"/>
              <a:t>12/07/19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OSLC Today: Initial Assessment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E6193C96-459A-4A69-9231-FEB723370122}" type="slidenum">
              <a:rPr lang="en-US"/>
              <a:pPr>
                <a:defRPr/>
              </a:pPr>
              <a:t>‹#›</a:t>
            </a:fld>
            <a:endParaRPr lang="en-US"/>
          </a:p>
        </p:txBody>
      </p:sp>
    </p:spTree>
    <p:extLst>
      <p:ext uri="{BB962C8B-B14F-4D97-AF65-F5344CB8AC3E}">
        <p14:creationId xmlns:p14="http://schemas.microsoft.com/office/powerpoint/2010/main" val="3259346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B288E55-79B5-4141-8B89-1764342A645C}" type="datetime1">
              <a:rPr lang="en-US" smtClean="0"/>
              <a:t>12/07/19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OSLC Today: Initial Assessment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ABE0845C-D93B-4338-B0D6-55AFDE320150}" type="slidenum">
              <a:rPr lang="en-US"/>
              <a:pPr>
                <a:defRPr/>
              </a:pPr>
              <a:t>‹#›</a:t>
            </a:fld>
            <a:endParaRPr lang="en-US"/>
          </a:p>
        </p:txBody>
      </p:sp>
    </p:spTree>
    <p:extLst>
      <p:ext uri="{BB962C8B-B14F-4D97-AF65-F5344CB8AC3E}">
        <p14:creationId xmlns:p14="http://schemas.microsoft.com/office/powerpoint/2010/main" val="2373312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8A25EE-B93C-48FC-A715-84CA5F85E2DB}" type="datetime1">
              <a:rPr lang="en-US" smtClean="0"/>
              <a:t>12/07/19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OSLC Today: Initial Assessment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D4FAD007-F456-4F74-8DE4-6589F80B8F78}" type="slidenum">
              <a:rPr lang="en-US"/>
              <a:pPr>
                <a:defRPr/>
              </a:pPr>
              <a:t>‹#›</a:t>
            </a:fld>
            <a:endParaRPr lang="en-US"/>
          </a:p>
        </p:txBody>
      </p:sp>
    </p:spTree>
    <p:extLst>
      <p:ext uri="{BB962C8B-B14F-4D97-AF65-F5344CB8AC3E}">
        <p14:creationId xmlns:p14="http://schemas.microsoft.com/office/powerpoint/2010/main" val="1502833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966EC93-65D1-469B-9783-D7F03C96CAC5}" type="datetime1">
              <a:rPr lang="en-US" smtClean="0"/>
              <a:t>12/07/19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OSLC Today: Initial Assessment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426E764E-6C4A-4C88-9DF3-D85B6E180D9F}" type="slidenum">
              <a:rPr lang="en-US"/>
              <a:pPr>
                <a:defRPr/>
              </a:pPr>
              <a:t>‹#›</a:t>
            </a:fld>
            <a:endParaRPr lang="en-US"/>
          </a:p>
        </p:txBody>
      </p:sp>
    </p:spTree>
    <p:extLst>
      <p:ext uri="{BB962C8B-B14F-4D97-AF65-F5344CB8AC3E}">
        <p14:creationId xmlns:p14="http://schemas.microsoft.com/office/powerpoint/2010/main" val="2811803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DFEB54C-1EA7-4FAB-B461-EC76E3835143}" type="datetime1">
              <a:rPr lang="en-US" smtClean="0"/>
              <a:t>12/07/19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OSLC Today: Initial Assessment</a:t>
            </a:r>
            <a:endParaRPr lang="en-US"/>
          </a:p>
        </p:txBody>
      </p:sp>
      <p:sp>
        <p:nvSpPr>
          <p:cNvPr id="7" name="Slide Number Placeholder 5"/>
          <p:cNvSpPr>
            <a:spLocks noGrp="1"/>
          </p:cNvSpPr>
          <p:nvPr>
            <p:ph type="sldNum" sz="quarter" idx="12"/>
          </p:nvPr>
        </p:nvSpPr>
        <p:spPr/>
        <p:txBody>
          <a:bodyPr/>
          <a:lstStyle>
            <a:lvl1pPr>
              <a:defRPr/>
            </a:lvl1pPr>
          </a:lstStyle>
          <a:p>
            <a:pPr>
              <a:defRPr/>
            </a:pPr>
            <a:fld id="{812C37FC-EF2B-40A4-A68C-0B37FB7217DC}" type="slidenum">
              <a:rPr lang="en-US"/>
              <a:pPr>
                <a:defRPr/>
              </a:pPr>
              <a:t>‹#›</a:t>
            </a:fld>
            <a:endParaRPr lang="en-US"/>
          </a:p>
        </p:txBody>
      </p:sp>
    </p:spTree>
    <p:extLst>
      <p:ext uri="{BB962C8B-B14F-4D97-AF65-F5344CB8AC3E}">
        <p14:creationId xmlns:p14="http://schemas.microsoft.com/office/powerpoint/2010/main" val="394698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6BFAB8D-03F6-4D1B-81F7-3599BC11D49C}" type="datetime1">
              <a:rPr lang="en-US" smtClean="0"/>
              <a:t>12/07/19</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OSLC Today: Initial Assessment</a:t>
            </a:r>
            <a:endParaRPr lang="en-US"/>
          </a:p>
        </p:txBody>
      </p:sp>
      <p:sp>
        <p:nvSpPr>
          <p:cNvPr id="9" name="Slide Number Placeholder 5"/>
          <p:cNvSpPr>
            <a:spLocks noGrp="1"/>
          </p:cNvSpPr>
          <p:nvPr>
            <p:ph type="sldNum" sz="quarter" idx="12"/>
          </p:nvPr>
        </p:nvSpPr>
        <p:spPr/>
        <p:txBody>
          <a:bodyPr/>
          <a:lstStyle>
            <a:lvl1pPr>
              <a:defRPr/>
            </a:lvl1pPr>
          </a:lstStyle>
          <a:p>
            <a:pPr>
              <a:defRPr/>
            </a:pPr>
            <a:fld id="{C4340B77-19F9-4D01-AD6F-04BE9C8ED8A3}" type="slidenum">
              <a:rPr lang="en-US"/>
              <a:pPr>
                <a:defRPr/>
              </a:pPr>
              <a:t>‹#›</a:t>
            </a:fld>
            <a:endParaRPr lang="en-US"/>
          </a:p>
        </p:txBody>
      </p:sp>
    </p:spTree>
    <p:extLst>
      <p:ext uri="{BB962C8B-B14F-4D97-AF65-F5344CB8AC3E}">
        <p14:creationId xmlns:p14="http://schemas.microsoft.com/office/powerpoint/2010/main" val="3760027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DA9B9AD-5913-4B8C-898A-F76B31D5564E}" type="datetime1">
              <a:rPr lang="en-US" smtClean="0"/>
              <a:t>12/07/19</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OSLC Today: Initial Assessment</a:t>
            </a:r>
            <a:endParaRPr lang="en-US"/>
          </a:p>
        </p:txBody>
      </p:sp>
      <p:sp>
        <p:nvSpPr>
          <p:cNvPr id="5" name="Slide Number Placeholder 5"/>
          <p:cNvSpPr>
            <a:spLocks noGrp="1"/>
          </p:cNvSpPr>
          <p:nvPr>
            <p:ph type="sldNum" sz="quarter" idx="12"/>
          </p:nvPr>
        </p:nvSpPr>
        <p:spPr/>
        <p:txBody>
          <a:bodyPr/>
          <a:lstStyle>
            <a:lvl1pPr>
              <a:defRPr/>
            </a:lvl1pPr>
          </a:lstStyle>
          <a:p>
            <a:pPr>
              <a:defRPr/>
            </a:pPr>
            <a:fld id="{F85C4D42-8D44-404D-A160-FB17592B84A1}" type="slidenum">
              <a:rPr lang="en-US"/>
              <a:pPr>
                <a:defRPr/>
              </a:pPr>
              <a:t>‹#›</a:t>
            </a:fld>
            <a:endParaRPr lang="en-US"/>
          </a:p>
        </p:txBody>
      </p:sp>
    </p:spTree>
    <p:extLst>
      <p:ext uri="{BB962C8B-B14F-4D97-AF65-F5344CB8AC3E}">
        <p14:creationId xmlns:p14="http://schemas.microsoft.com/office/powerpoint/2010/main" val="3363078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C1A31AA-CA4E-4163-929E-862390CCB89C}" type="datetime1">
              <a:rPr lang="en-US" smtClean="0"/>
              <a:t>12/07/19</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OSLC Today: Initial Assessment</a:t>
            </a:r>
            <a:endParaRPr lang="en-US"/>
          </a:p>
        </p:txBody>
      </p:sp>
      <p:sp>
        <p:nvSpPr>
          <p:cNvPr id="4" name="Slide Number Placeholder 5"/>
          <p:cNvSpPr>
            <a:spLocks noGrp="1"/>
          </p:cNvSpPr>
          <p:nvPr>
            <p:ph type="sldNum" sz="quarter" idx="12"/>
          </p:nvPr>
        </p:nvSpPr>
        <p:spPr/>
        <p:txBody>
          <a:bodyPr/>
          <a:lstStyle>
            <a:lvl1pPr>
              <a:defRPr/>
            </a:lvl1pPr>
          </a:lstStyle>
          <a:p>
            <a:pPr>
              <a:defRPr/>
            </a:pPr>
            <a:fld id="{A4768FDC-093B-485F-872A-4808A6B2A7F1}" type="slidenum">
              <a:rPr lang="en-US"/>
              <a:pPr>
                <a:defRPr/>
              </a:pPr>
              <a:t>‹#›</a:t>
            </a:fld>
            <a:endParaRPr lang="en-US"/>
          </a:p>
        </p:txBody>
      </p:sp>
    </p:spTree>
    <p:extLst>
      <p:ext uri="{BB962C8B-B14F-4D97-AF65-F5344CB8AC3E}">
        <p14:creationId xmlns:p14="http://schemas.microsoft.com/office/powerpoint/2010/main" val="776264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570735A-B8AD-423D-9EFD-B70D922CF4F7}" type="datetime1">
              <a:rPr lang="en-US" smtClean="0"/>
              <a:t>12/07/19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OSLC Today: Initial Assessment</a:t>
            </a:r>
            <a:endParaRPr lang="en-US"/>
          </a:p>
        </p:txBody>
      </p:sp>
      <p:sp>
        <p:nvSpPr>
          <p:cNvPr id="7" name="Slide Number Placeholder 5"/>
          <p:cNvSpPr>
            <a:spLocks noGrp="1"/>
          </p:cNvSpPr>
          <p:nvPr>
            <p:ph type="sldNum" sz="quarter" idx="12"/>
          </p:nvPr>
        </p:nvSpPr>
        <p:spPr/>
        <p:txBody>
          <a:bodyPr/>
          <a:lstStyle>
            <a:lvl1pPr>
              <a:defRPr/>
            </a:lvl1pPr>
          </a:lstStyle>
          <a:p>
            <a:pPr>
              <a:defRPr/>
            </a:pPr>
            <a:fld id="{A15D7874-1430-40B2-BD17-3613925E9760}" type="slidenum">
              <a:rPr lang="en-US"/>
              <a:pPr>
                <a:defRPr/>
              </a:pPr>
              <a:t>‹#›</a:t>
            </a:fld>
            <a:endParaRPr lang="en-US"/>
          </a:p>
        </p:txBody>
      </p:sp>
    </p:spTree>
    <p:extLst>
      <p:ext uri="{BB962C8B-B14F-4D97-AF65-F5344CB8AC3E}">
        <p14:creationId xmlns:p14="http://schemas.microsoft.com/office/powerpoint/2010/main" val="332800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186F51-8B16-4890-8CCB-EBA62031864C}" type="datetime1">
              <a:rPr lang="en-US" smtClean="0"/>
              <a:t>12/07/19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OSLC Today: Initial Assessment</a:t>
            </a:r>
            <a:endParaRPr lang="en-US"/>
          </a:p>
        </p:txBody>
      </p:sp>
      <p:sp>
        <p:nvSpPr>
          <p:cNvPr id="7" name="Slide Number Placeholder 5"/>
          <p:cNvSpPr>
            <a:spLocks noGrp="1"/>
          </p:cNvSpPr>
          <p:nvPr>
            <p:ph type="sldNum" sz="quarter" idx="12"/>
          </p:nvPr>
        </p:nvSpPr>
        <p:spPr/>
        <p:txBody>
          <a:bodyPr/>
          <a:lstStyle>
            <a:lvl1pPr>
              <a:defRPr/>
            </a:lvl1pPr>
          </a:lstStyle>
          <a:p>
            <a:pPr>
              <a:defRPr/>
            </a:pPr>
            <a:fld id="{0D089347-B396-4409-822C-DA7D68AD144D}" type="slidenum">
              <a:rPr lang="en-US"/>
              <a:pPr>
                <a:defRPr/>
              </a:pPr>
              <a:t>‹#›</a:t>
            </a:fld>
            <a:endParaRPr lang="en-US"/>
          </a:p>
        </p:txBody>
      </p:sp>
    </p:spTree>
    <p:extLst>
      <p:ext uri="{BB962C8B-B14F-4D97-AF65-F5344CB8AC3E}">
        <p14:creationId xmlns:p14="http://schemas.microsoft.com/office/powerpoint/2010/main" val="2924350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4" name="Date Placeholder 3"/>
          <p:cNvSpPr>
            <a:spLocks noGrp="1"/>
          </p:cNvSpPr>
          <p:nvPr>
            <p:ph type="dt" sz="half" idx="2"/>
          </p:nvPr>
        </p:nvSpPr>
        <p:spPr>
          <a:xfrm>
            <a:off x="1524000" y="6356350"/>
            <a:ext cx="1066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435658B-BF4B-45AD-BDC9-5ACB6CAB7C49}" type="datetime1">
              <a:rPr lang="en-US" smtClean="0"/>
              <a:t>12/07/19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n-US" smtClean="0"/>
              <a:t>OSLC Today: Initial Assessment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9744F8C3-CE3E-43D8-B8C6-1239D5195CEF}" type="slidenum">
              <a:rPr lang="en-US"/>
              <a:pPr>
                <a:defRPr/>
              </a:pPr>
              <a:t>‹#›</a:t>
            </a:fld>
            <a:endParaRPr lang="en-US"/>
          </a:p>
        </p:txBody>
      </p:sp>
      <p:pic>
        <p:nvPicPr>
          <p:cNvPr id="1031" name="Picture 6"/>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457200" y="6248400"/>
            <a:ext cx="9525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1" fontAlgn="base" hangingPunct="1">
        <a:spcBef>
          <a:spcPct val="0"/>
        </a:spcBef>
        <a:spcAft>
          <a:spcPct val="0"/>
        </a:spcAft>
        <a:defRPr sz="4400" kern="1200">
          <a:solidFill>
            <a:schemeClr val="bg1"/>
          </a:solidFill>
          <a:latin typeface="+mj-lt"/>
          <a:ea typeface="+mj-ea"/>
          <a:cs typeface="+mj-cs"/>
        </a:defRPr>
      </a:lvl1pPr>
      <a:lvl2pPr algn="ctr" rtl="0" eaLnBrk="1" fontAlgn="base" hangingPunct="1">
        <a:spcBef>
          <a:spcPct val="0"/>
        </a:spcBef>
        <a:spcAft>
          <a:spcPct val="0"/>
        </a:spcAft>
        <a:defRPr sz="4400">
          <a:solidFill>
            <a:schemeClr val="bg1"/>
          </a:solidFill>
          <a:latin typeface="Calibri" pitchFamily="34" charset="0"/>
        </a:defRPr>
      </a:lvl2pPr>
      <a:lvl3pPr algn="ctr" rtl="0" eaLnBrk="1" fontAlgn="base" hangingPunct="1">
        <a:spcBef>
          <a:spcPct val="0"/>
        </a:spcBef>
        <a:spcAft>
          <a:spcPct val="0"/>
        </a:spcAft>
        <a:defRPr sz="4400">
          <a:solidFill>
            <a:schemeClr val="bg1"/>
          </a:solidFill>
          <a:latin typeface="Calibri" pitchFamily="34" charset="0"/>
        </a:defRPr>
      </a:lvl3pPr>
      <a:lvl4pPr algn="ctr" rtl="0" eaLnBrk="1" fontAlgn="base" hangingPunct="1">
        <a:spcBef>
          <a:spcPct val="0"/>
        </a:spcBef>
        <a:spcAft>
          <a:spcPct val="0"/>
        </a:spcAft>
        <a:defRPr sz="4400">
          <a:solidFill>
            <a:schemeClr val="bg1"/>
          </a:solidFill>
          <a:latin typeface="Calibri" pitchFamily="34" charset="0"/>
        </a:defRPr>
      </a:lvl4pPr>
      <a:lvl5pPr algn="ctr" rtl="0" eaLnBrk="1" fontAlgn="base" hangingPunct="1">
        <a:spcBef>
          <a:spcPct val="0"/>
        </a:spcBef>
        <a:spcAft>
          <a:spcPct val="0"/>
        </a:spcAft>
        <a:defRPr sz="4400">
          <a:solidFill>
            <a:schemeClr val="bg1"/>
          </a:solidFill>
          <a:latin typeface="Calibri" pitchFamily="34" charset="0"/>
        </a:defRPr>
      </a:lvl5pPr>
      <a:lvl6pPr marL="457200" algn="ctr" rtl="0" eaLnBrk="1" fontAlgn="base" hangingPunct="1">
        <a:spcBef>
          <a:spcPct val="0"/>
        </a:spcBef>
        <a:spcAft>
          <a:spcPct val="0"/>
        </a:spcAft>
        <a:defRPr sz="4400">
          <a:solidFill>
            <a:schemeClr val="bg1"/>
          </a:solidFill>
          <a:latin typeface="Calibri" pitchFamily="34" charset="0"/>
        </a:defRPr>
      </a:lvl6pPr>
      <a:lvl7pPr marL="914400" algn="ctr" rtl="0" eaLnBrk="1" fontAlgn="base" hangingPunct="1">
        <a:spcBef>
          <a:spcPct val="0"/>
        </a:spcBef>
        <a:spcAft>
          <a:spcPct val="0"/>
        </a:spcAft>
        <a:defRPr sz="4400">
          <a:solidFill>
            <a:schemeClr val="bg1"/>
          </a:solidFill>
          <a:latin typeface="Calibri" pitchFamily="34" charset="0"/>
        </a:defRPr>
      </a:lvl7pPr>
      <a:lvl8pPr marL="1371600" algn="ctr" rtl="0" eaLnBrk="1" fontAlgn="base" hangingPunct="1">
        <a:spcBef>
          <a:spcPct val="0"/>
        </a:spcBef>
        <a:spcAft>
          <a:spcPct val="0"/>
        </a:spcAft>
        <a:defRPr sz="4400">
          <a:solidFill>
            <a:schemeClr val="bg1"/>
          </a:solidFill>
          <a:latin typeface="Calibri" pitchFamily="34" charset="0"/>
        </a:defRPr>
      </a:lvl8pPr>
      <a:lvl9pPr marL="1828800" algn="ctr" rtl="0" eaLnBrk="1" fontAlgn="base" hangingPunct="1">
        <a:spcBef>
          <a:spcPct val="0"/>
        </a:spcBef>
        <a:spcAft>
          <a:spcPct val="0"/>
        </a:spcAft>
        <a:defRPr sz="4400">
          <a:solidFill>
            <a:schemeClr val="bg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bg2"/>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bg2"/>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bg2"/>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bg2"/>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bg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dirty="0" smtClean="0"/>
              <a:t>OSLC Today</a:t>
            </a:r>
            <a:endParaRPr lang="en-US" dirty="0" smtClean="0"/>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solidFill>
                  <a:schemeClr val="bg2"/>
                </a:solidFill>
              </a:rPr>
              <a:t>Initial Assessment</a:t>
            </a:r>
          </a:p>
          <a:p>
            <a:pPr fontAlgn="auto">
              <a:spcAft>
                <a:spcPts val="0"/>
              </a:spcAft>
              <a:buFont typeface="Arial" pitchFamily="34" charset="0"/>
              <a:buNone/>
              <a:defRPr/>
            </a:pPr>
            <a:endParaRPr lang="en-US" dirty="0">
              <a:solidFill>
                <a:schemeClr val="bg2"/>
              </a:solidFill>
            </a:endParaRPr>
          </a:p>
          <a:p>
            <a:pPr fontAlgn="auto">
              <a:spcAft>
                <a:spcPts val="0"/>
              </a:spcAft>
              <a:buFont typeface="Arial" pitchFamily="34" charset="0"/>
              <a:buNone/>
              <a:defRPr/>
            </a:pPr>
            <a:r>
              <a:rPr lang="en-US" dirty="0" smtClean="0">
                <a:solidFill>
                  <a:schemeClr val="bg2"/>
                </a:solidFill>
              </a:rPr>
              <a:t>Sean Kennedy</a:t>
            </a:r>
            <a:endParaRPr lang="en-US" dirty="0" smtClean="0">
              <a:solidFill>
                <a:schemeClr val="bg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areas of focus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5926087"/>
              </p:ext>
            </p:extLst>
          </p:nvPr>
        </p:nvGraphicFramePr>
        <p:xfrm>
          <a:off x="457200" y="1600200"/>
          <a:ext cx="8229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11"/>
          </p:nvPr>
        </p:nvSpPr>
        <p:spPr/>
        <p:txBody>
          <a:bodyPr/>
          <a:lstStyle/>
          <a:p>
            <a:pPr>
              <a:defRPr/>
            </a:pPr>
            <a:r>
              <a:rPr lang="en-US" smtClean="0"/>
              <a:t>OSLC Today: Initial Assessment</a:t>
            </a:r>
            <a:endParaRPr lang="en-US"/>
          </a:p>
        </p:txBody>
      </p:sp>
      <p:sp>
        <p:nvSpPr>
          <p:cNvPr id="6" name="Slide Number Placeholder 5"/>
          <p:cNvSpPr>
            <a:spLocks noGrp="1"/>
          </p:cNvSpPr>
          <p:nvPr>
            <p:ph type="sldNum" sz="quarter" idx="12"/>
          </p:nvPr>
        </p:nvSpPr>
        <p:spPr/>
        <p:txBody>
          <a:bodyPr/>
          <a:lstStyle/>
          <a:p>
            <a:pPr>
              <a:defRPr/>
            </a:pPr>
            <a:fld id="{D4FAD007-F456-4F74-8DE4-6589F80B8F78}" type="slidenum">
              <a:rPr lang="en-US" smtClean="0"/>
              <a:pPr>
                <a:defRPr/>
              </a:pPr>
              <a:t>2</a:t>
            </a:fld>
            <a:endParaRPr lang="en-US"/>
          </a:p>
        </p:txBody>
      </p:sp>
    </p:spTree>
    <p:extLst>
      <p:ext uri="{BB962C8B-B14F-4D97-AF65-F5344CB8AC3E}">
        <p14:creationId xmlns:p14="http://schemas.microsoft.com/office/powerpoint/2010/main" val="476019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Cross-cutting observations</a:t>
            </a:r>
            <a:endParaRPr lang="en-US" dirty="0"/>
          </a:p>
        </p:txBody>
      </p:sp>
      <p:sp>
        <p:nvSpPr>
          <p:cNvPr id="3" name="Content Placeholder 2"/>
          <p:cNvSpPr>
            <a:spLocks noGrp="1"/>
          </p:cNvSpPr>
          <p:nvPr>
            <p:ph idx="1"/>
          </p:nvPr>
        </p:nvSpPr>
        <p:spPr/>
        <p:txBody>
          <a:bodyPr/>
          <a:lstStyle/>
          <a:p>
            <a:r>
              <a:rPr lang="en-US" dirty="0" smtClean="0"/>
              <a:t>IBM continues to be dominant</a:t>
            </a:r>
          </a:p>
          <a:p>
            <a:endParaRPr lang="en-US" dirty="0" smtClean="0"/>
          </a:p>
          <a:p>
            <a:r>
              <a:rPr lang="en-US" dirty="0" smtClean="0"/>
              <a:t>Working software overcomes objections and drives community growth</a:t>
            </a:r>
          </a:p>
          <a:p>
            <a:endParaRPr lang="en-US" dirty="0"/>
          </a:p>
          <a:p>
            <a:r>
              <a:rPr lang="en-US" dirty="0" smtClean="0"/>
              <a:t>The “OSLC approach” to Linked Data and integrations is being validated</a:t>
            </a:r>
            <a:endParaRPr lang="en-US" dirty="0"/>
          </a:p>
        </p:txBody>
      </p:sp>
      <p:sp>
        <p:nvSpPr>
          <p:cNvPr id="4" name="Footer Placeholder 3"/>
          <p:cNvSpPr>
            <a:spLocks noGrp="1"/>
          </p:cNvSpPr>
          <p:nvPr>
            <p:ph type="ftr" sz="quarter" idx="11"/>
          </p:nvPr>
        </p:nvSpPr>
        <p:spPr/>
        <p:txBody>
          <a:bodyPr/>
          <a:lstStyle/>
          <a:p>
            <a:pPr>
              <a:defRPr/>
            </a:pPr>
            <a:r>
              <a:rPr lang="en-US" smtClean="0"/>
              <a:t>OSLC Today: Initial Assessment</a:t>
            </a:r>
            <a:endParaRPr lang="en-US"/>
          </a:p>
        </p:txBody>
      </p:sp>
      <p:sp>
        <p:nvSpPr>
          <p:cNvPr id="5" name="Slide Number Placeholder 4"/>
          <p:cNvSpPr>
            <a:spLocks noGrp="1"/>
          </p:cNvSpPr>
          <p:nvPr>
            <p:ph type="sldNum" sz="quarter" idx="12"/>
          </p:nvPr>
        </p:nvSpPr>
        <p:spPr/>
        <p:txBody>
          <a:bodyPr/>
          <a:lstStyle/>
          <a:p>
            <a:pPr>
              <a:defRPr/>
            </a:pPr>
            <a:fld id="{D4FAD007-F456-4F74-8DE4-6589F80B8F78}" type="slidenum">
              <a:rPr lang="en-US" smtClean="0"/>
              <a:pPr>
                <a:defRPr/>
              </a:pPr>
              <a:t>3</a:t>
            </a:fld>
            <a:endParaRPr lang="en-US"/>
          </a:p>
        </p:txBody>
      </p:sp>
    </p:spTree>
    <p:extLst>
      <p:ext uri="{BB962C8B-B14F-4D97-AF65-F5344CB8AC3E}">
        <p14:creationId xmlns:p14="http://schemas.microsoft.com/office/powerpoint/2010/main" val="83710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highlights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332911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pPr>
              <a:defRPr/>
            </a:pPr>
            <a:r>
              <a:rPr lang="en-US" smtClean="0"/>
              <a:t>OSLC Today: Initial Assessment</a:t>
            </a:r>
            <a:endParaRPr lang="en-US"/>
          </a:p>
        </p:txBody>
      </p:sp>
      <p:sp>
        <p:nvSpPr>
          <p:cNvPr id="5" name="Slide Number Placeholder 4"/>
          <p:cNvSpPr>
            <a:spLocks noGrp="1"/>
          </p:cNvSpPr>
          <p:nvPr>
            <p:ph type="sldNum" sz="quarter" idx="12"/>
          </p:nvPr>
        </p:nvSpPr>
        <p:spPr/>
        <p:txBody>
          <a:bodyPr/>
          <a:lstStyle/>
          <a:p>
            <a:pPr>
              <a:defRPr/>
            </a:pPr>
            <a:fld id="{D4FAD007-F456-4F74-8DE4-6589F80B8F78}" type="slidenum">
              <a:rPr lang="en-US" smtClean="0"/>
              <a:pPr>
                <a:defRPr/>
              </a:pPr>
              <a:t>4</a:t>
            </a:fld>
            <a:endParaRPr lang="en-US"/>
          </a:p>
        </p:txBody>
      </p:sp>
    </p:spTree>
    <p:extLst>
      <p:ext uri="{BB962C8B-B14F-4D97-AF65-F5344CB8AC3E}">
        <p14:creationId xmlns:p14="http://schemas.microsoft.com/office/powerpoint/2010/main" val="2068280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actions</a:t>
            </a:r>
            <a:endParaRPr lang="en-US" dirty="0"/>
          </a:p>
        </p:txBody>
      </p:sp>
      <p:sp>
        <p:nvSpPr>
          <p:cNvPr id="3" name="Content Placeholder 2"/>
          <p:cNvSpPr>
            <a:spLocks noGrp="1"/>
          </p:cNvSpPr>
          <p:nvPr>
            <p:ph idx="1"/>
          </p:nvPr>
        </p:nvSpPr>
        <p:spPr/>
        <p:txBody>
          <a:bodyPr>
            <a:normAutofit/>
          </a:bodyPr>
          <a:lstStyle/>
          <a:p>
            <a:pPr lvl="0"/>
            <a:r>
              <a:rPr lang="en-US" dirty="0"/>
              <a:t>Focus on implementers</a:t>
            </a:r>
          </a:p>
          <a:p>
            <a:pPr lvl="1"/>
            <a:r>
              <a:rPr lang="en-US" dirty="0"/>
              <a:t>Includes “big </a:t>
            </a:r>
            <a:r>
              <a:rPr lang="en-US" dirty="0" smtClean="0"/>
              <a:t>vendors”</a:t>
            </a:r>
          </a:p>
          <a:p>
            <a:pPr lvl="1"/>
            <a:r>
              <a:rPr lang="en-US" dirty="0" smtClean="0"/>
              <a:t>Includes </a:t>
            </a:r>
            <a:r>
              <a:rPr lang="en-US" dirty="0"/>
              <a:t>current </a:t>
            </a:r>
            <a:r>
              <a:rPr lang="en-US" dirty="0" smtClean="0"/>
              <a:t>implementers</a:t>
            </a:r>
          </a:p>
          <a:p>
            <a:pPr lvl="1"/>
            <a:r>
              <a:rPr lang="en-US" dirty="0" smtClean="0"/>
              <a:t>Includes enablement</a:t>
            </a:r>
          </a:p>
          <a:p>
            <a:endParaRPr lang="en-US" dirty="0" smtClean="0"/>
          </a:p>
          <a:p>
            <a:r>
              <a:rPr lang="en-US" dirty="0" smtClean="0"/>
              <a:t>“Re-sign” and re-engage past participants</a:t>
            </a:r>
          </a:p>
          <a:p>
            <a:endParaRPr lang="en-US" dirty="0" smtClean="0"/>
          </a:p>
          <a:p>
            <a:r>
              <a:rPr lang="en-US" dirty="0" smtClean="0"/>
              <a:t>Improve marketing</a:t>
            </a:r>
            <a:endParaRPr lang="en-US" dirty="0"/>
          </a:p>
        </p:txBody>
      </p:sp>
      <p:sp>
        <p:nvSpPr>
          <p:cNvPr id="4" name="Footer Placeholder 3"/>
          <p:cNvSpPr>
            <a:spLocks noGrp="1"/>
          </p:cNvSpPr>
          <p:nvPr>
            <p:ph type="ftr" sz="quarter" idx="11"/>
          </p:nvPr>
        </p:nvSpPr>
        <p:spPr/>
        <p:txBody>
          <a:bodyPr/>
          <a:lstStyle/>
          <a:p>
            <a:pPr>
              <a:defRPr/>
            </a:pPr>
            <a:r>
              <a:rPr lang="en-US" smtClean="0"/>
              <a:t>OSLC Today: Initial Assessment</a:t>
            </a:r>
            <a:endParaRPr lang="en-US"/>
          </a:p>
        </p:txBody>
      </p:sp>
      <p:sp>
        <p:nvSpPr>
          <p:cNvPr id="5" name="Slide Number Placeholder 4"/>
          <p:cNvSpPr>
            <a:spLocks noGrp="1"/>
          </p:cNvSpPr>
          <p:nvPr>
            <p:ph type="sldNum" sz="quarter" idx="12"/>
          </p:nvPr>
        </p:nvSpPr>
        <p:spPr/>
        <p:txBody>
          <a:bodyPr/>
          <a:lstStyle/>
          <a:p>
            <a:pPr>
              <a:defRPr/>
            </a:pPr>
            <a:fld id="{D4FAD007-F456-4F74-8DE4-6589F80B8F78}" type="slidenum">
              <a:rPr lang="en-US" smtClean="0"/>
              <a:pPr>
                <a:defRPr/>
              </a:pPr>
              <a:t>5</a:t>
            </a:fld>
            <a:endParaRPr lang="en-US"/>
          </a:p>
        </p:txBody>
      </p:sp>
    </p:spTree>
    <p:extLst>
      <p:ext uri="{BB962C8B-B14F-4D97-AF65-F5344CB8AC3E}">
        <p14:creationId xmlns:p14="http://schemas.microsoft.com/office/powerpoint/2010/main" val="11833175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SLC PowerPoint Template">
  <a:themeElements>
    <a:clrScheme name="OSLC Web 2">
      <a:dk1>
        <a:srgbClr val="9C1D1D"/>
      </a:dk1>
      <a:lt1>
        <a:srgbClr val="FFFFFF"/>
      </a:lt1>
      <a:dk2>
        <a:srgbClr val="50637E"/>
      </a:dk2>
      <a:lt2>
        <a:srgbClr val="EBEBEB"/>
      </a:lt2>
      <a:accent1>
        <a:srgbClr val="9C1D1D"/>
      </a:accent1>
      <a:accent2>
        <a:srgbClr val="9AA2AD"/>
      </a:accent2>
      <a:accent3>
        <a:srgbClr val="9C1D1D"/>
      </a:accent3>
      <a:accent4>
        <a:srgbClr val="50637E"/>
      </a:accent4>
      <a:accent5>
        <a:srgbClr val="9BBCE9"/>
      </a:accent5>
      <a:accent6>
        <a:srgbClr val="50637E"/>
      </a:accent6>
      <a:hlink>
        <a:srgbClr val="6666FF"/>
      </a:hlink>
      <a:folHlink>
        <a:srgbClr val="7A7AB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OSLC PowerPoint Template</Template>
  <TotalTime>0</TotalTime>
  <Words>583</Words>
  <Application>Microsoft Office PowerPoint</Application>
  <PresentationFormat>On-screen Show (4:3)</PresentationFormat>
  <Paragraphs>78</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Arial</vt:lpstr>
      <vt:lpstr>OSLC PowerPoint Template</vt:lpstr>
      <vt:lpstr>OSLC Today</vt:lpstr>
      <vt:lpstr>Four areas of focus</vt:lpstr>
      <vt:lpstr>Cross-cutting observations</vt:lpstr>
      <vt:lpstr>Analysis highlights</vt:lpstr>
      <vt:lpstr>Suggested actions</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2012-07-19T12:32:28Z</dcterms:created>
  <dcterms:modified xsi:type="dcterms:W3CDTF">2012-07-19T16:05:29Z</dcterms:modified>
</cp:coreProperties>
</file>