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F5057-5EAE-4E4F-B028-1BA2282C9084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C3499-B186-47E1-90EA-7FF397EDB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7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eople/44124348109@N0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source:http</a:t>
            </a:r>
            <a:r>
              <a:rPr lang="en-US" baseline="0" dirty="0" smtClean="0"/>
              <a:t>://commons.wikimedia.org/wiki/</a:t>
            </a:r>
            <a:r>
              <a:rPr lang="en-US" baseline="0" dirty="0" err="1" smtClean="0"/>
              <a:t>File:Rocket.jpg</a:t>
            </a:r>
            <a:endParaRPr lang="en-US" baseline="0" dirty="0" smtClean="0"/>
          </a:p>
          <a:p>
            <a:r>
              <a:rPr lang="en-US" baseline="0" dirty="0" smtClean="0"/>
              <a:t>Image creator: </a:t>
            </a:r>
            <a:r>
              <a:rPr lang="en-US" dirty="0" smtClean="0">
                <a:hlinkClick r:id="rId3"/>
              </a:rPr>
              <a:t>Steve </a:t>
            </a:r>
            <a:r>
              <a:rPr lang="en-US" dirty="0" err="1" smtClean="0">
                <a:hlinkClick r:id="rId3"/>
              </a:rPr>
              <a:t>Jurvetson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AF7A3-3622-458E-95CD-F88BCA22001B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2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0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4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1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9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0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7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3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2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1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0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3F69-BB65-4673-B616-B640D8E61B1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CEB42-75EA-476C-A8A4-6CBD236E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2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7" y="5638800"/>
            <a:ext cx="110947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0"/>
            <a:ext cx="914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</a:rPr>
              <a:t>Rocket science is hard enough…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05754" y="5596116"/>
            <a:ext cx="80345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Join us!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</a:rPr>
              <a:t>http</a:t>
            </a:r>
            <a:r>
              <a:rPr lang="en-US" sz="2400" b="1" dirty="0">
                <a:solidFill>
                  <a:prstClr val="white"/>
                </a:solidFill>
              </a:rPr>
              <a:t>://</a:t>
            </a:r>
            <a:r>
              <a:rPr lang="en-US" sz="2400" b="1" dirty="0" err="1">
                <a:solidFill>
                  <a:prstClr val="white"/>
                </a:solidFill>
              </a:rPr>
              <a:t>bit.ly</a:t>
            </a:r>
            <a:r>
              <a:rPr lang="en-US" sz="2400" b="1" dirty="0">
                <a:solidFill>
                  <a:prstClr val="white"/>
                </a:solidFill>
              </a:rPr>
              <a:t>/OSLC-UG-</a:t>
            </a:r>
            <a:r>
              <a:rPr lang="en-US" sz="2400" b="1" dirty="0" err="1">
                <a:solidFill>
                  <a:prstClr val="white"/>
                </a:solidFill>
              </a:rPr>
              <a:t>EmbSys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endParaRPr lang="en-US" sz="3200" dirty="0">
              <a:solidFill>
                <a:prstClr val="white"/>
              </a:solidFill>
            </a:endParaRP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OSLC User Group for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Embedded Systems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It all starts with scenarios.</a:t>
            </a:r>
            <a:endParaRPr lang="en-US" sz="1600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1" b="8973"/>
          <a:stretch/>
        </p:blipFill>
        <p:spPr>
          <a:xfrm>
            <a:off x="0" y="461664"/>
            <a:ext cx="9144000" cy="5177136"/>
          </a:xfrm>
          <a:prstGeom prst="rect">
            <a:avLst/>
          </a:prstGeom>
        </p:spPr>
      </p:pic>
      <p:pic>
        <p:nvPicPr>
          <p:cNvPr id="2" name="Picture 1" descr="screen-capture-9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50" y="5638800"/>
            <a:ext cx="1238450" cy="1219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16238" y="1015424"/>
            <a:ext cx="664176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Shouldn’t integration come standard?</a:t>
            </a:r>
          </a:p>
        </p:txBody>
      </p:sp>
    </p:spTree>
    <p:extLst>
      <p:ext uri="{BB962C8B-B14F-4D97-AF65-F5344CB8AC3E}">
        <p14:creationId xmlns:p14="http://schemas.microsoft.com/office/powerpoint/2010/main" val="150972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39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Kennedy</dc:creator>
  <cp:lastModifiedBy>Jad El-khoury</cp:lastModifiedBy>
  <cp:revision>16</cp:revision>
  <cp:lastPrinted>2013-05-30T09:38:42Z</cp:lastPrinted>
  <dcterms:created xsi:type="dcterms:W3CDTF">2013-04-25T04:37:45Z</dcterms:created>
  <dcterms:modified xsi:type="dcterms:W3CDTF">2013-05-31T09:16:05Z</dcterms:modified>
</cp:coreProperties>
</file>