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8"/>
  </p:notesMasterIdLst>
  <p:handoutMasterIdLst>
    <p:handoutMasterId r:id="rId9"/>
  </p:handoutMasterIdLst>
  <p:sldIdLst>
    <p:sldId id="273" r:id="rId2"/>
    <p:sldId id="274" r:id="rId3"/>
    <p:sldId id="276" r:id="rId4"/>
    <p:sldId id="278" r:id="rId5"/>
    <p:sldId id="277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E600"/>
    <a:srgbClr val="57D800"/>
    <a:srgbClr val="FFC800"/>
    <a:srgbClr val="6570FB"/>
    <a:srgbClr val="00B400"/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0" autoAdjust="0"/>
    <p:restoredTop sz="86447" autoAdjust="0"/>
  </p:normalViewPr>
  <p:slideViewPr>
    <p:cSldViewPr snapToGrid="0" snapToObjects="1">
      <p:cViewPr varScale="1">
        <p:scale>
          <a:sx n="108" d="100"/>
          <a:sy n="108" d="100"/>
        </p:scale>
        <p:origin x="-1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A658D-5FF5-FD4E-AD68-8929B4438D2B}" type="datetimeFigureOut">
              <a:rPr lang="en-US" smtClean="0"/>
              <a:t>7/19/11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253C6-0BDB-4A49-A972-5489911642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13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626D8-C830-9B4B-AF7A-03F0D321CC41}" type="datetimeFigureOut">
              <a:rPr lang="en-US" smtClean="0"/>
              <a:t>7/19/11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80DEE-45D2-854C-A856-415A8A1AA1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9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48642" y="1536470"/>
            <a:ext cx="7246717" cy="3785061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rgbClr val="6570F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2011-03-29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OSLC &amp; 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2011-03-29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OSLC &amp; PLE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F98F-1928-5445-8B54-CAE24A30D32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2011-03-29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OSLC &amp; 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F98F-1928-5445-8B54-CAE24A30D32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2011-03-29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OSLC &amp; 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F98F-1928-5445-8B54-CAE24A30D32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2011-03-29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OSLC &amp; 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F98F-1928-5445-8B54-CAE24A30D32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2011-03-29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OSLC &amp; 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F98F-1928-5445-8B54-CAE24A30D32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2011-03-29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OSLC &amp; 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F98F-1928-5445-8B54-CAE24A30D32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2011-03-29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OSLC &amp; PLE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F98F-1928-5445-8B54-CAE24A30D32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2011-03-29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OSLC &amp; PLE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F98F-1928-5445-8B54-CAE24A30D32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2011-03-29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OSLC &amp; 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F98F-1928-5445-8B54-CAE24A30D32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2011-03-29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OSLC &amp; 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F98F-1928-5445-8B54-CAE24A30D32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2011-03-29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OSLC &amp; PLE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439738"/>
            <a:ext cx="8042276" cy="100479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38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2011-03-29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381494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OSLC &amp; 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381494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6ECF98F-1928-5445-8B54-CAE24A30D32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npo000002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3175"/>
            <a:ext cx="9158288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 Box 7"/>
          <p:cNvSpPr txBox="1">
            <a:spLocks noChangeArrowheads="1"/>
          </p:cNvSpPr>
          <p:nvPr userDrawn="1"/>
        </p:nvSpPr>
        <p:spPr bwMode="black">
          <a:xfrm>
            <a:off x="1435100" y="123825"/>
            <a:ext cx="3305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00000"/>
              </a:lnSpc>
              <a:buClrTx/>
              <a:buFontTx/>
              <a:buNone/>
            </a:pPr>
            <a:r>
              <a:rPr lang="en-US" sz="1400" dirty="0">
                <a:solidFill>
                  <a:srgbClr val="FFFFFF"/>
                </a:solidFill>
              </a:rPr>
              <a:t>IBM Software Group | Rational software</a:t>
            </a:r>
          </a:p>
        </p:txBody>
      </p:sp>
      <p:pic>
        <p:nvPicPr>
          <p:cNvPr id="9" name="Picture 10" descr="ibm_light_gray_logo_300dpi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7889FB"/>
              </a:clrFrom>
              <a:clrTo>
                <a:srgbClr val="7889FB">
                  <a:alpha val="0"/>
                </a:srgbClr>
              </a:clrTo>
            </a:clrChange>
            <a:lum bright="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70"/>
          <a:stretch>
            <a:fillRect/>
          </a:stretch>
        </p:blipFill>
        <p:spPr bwMode="invGray">
          <a:xfrm>
            <a:off x="8370888" y="100013"/>
            <a:ext cx="623887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6570FB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OSLC Support for 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92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Engineer in automotive manufacturer wants to associate requirements, designs, and change requests to the 2012 version of a specific SUV model</a:t>
            </a:r>
          </a:p>
          <a:p>
            <a:r>
              <a:rPr lang="en-US" dirty="0" smtClean="0"/>
              <a:t>Other engineers want to compare that 2012 SUV configuration to earlier configurations, to see how the configuration itself differs, as well as how the associated requirements and designs differ</a:t>
            </a:r>
          </a:p>
          <a:p>
            <a:r>
              <a:rPr lang="en-US" dirty="0" smtClean="0"/>
              <a:t>After some development, user wants to take a baseline of the entire 2012 SUV configuration, including all the associated requirements, designs, etc.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OSLC &amp; 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384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a partial Bill-of-Materials</a:t>
            </a:r>
          </a:p>
          <a:p>
            <a:r>
              <a:rPr lang="en-US" dirty="0" smtClean="0"/>
              <a:t>Imported from or integrated with existing PLE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726" y="2892530"/>
            <a:ext cx="5235408" cy="386997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OSLC &amp; 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93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product configuration context</a:t>
            </a:r>
          </a:p>
          <a:p>
            <a:r>
              <a:rPr lang="en-US" dirty="0" smtClean="0"/>
              <a:t>Pass product context to other tools</a:t>
            </a:r>
          </a:p>
          <a:p>
            <a:r>
              <a:rPr lang="en-US" dirty="0" smtClean="0"/>
              <a:t>Link resources/artifacts to the product </a:t>
            </a:r>
            <a:r>
              <a:rPr lang="en-US" dirty="0" smtClean="0"/>
              <a:t>context</a:t>
            </a:r>
          </a:p>
          <a:p>
            <a:r>
              <a:rPr lang="en-US" dirty="0" smtClean="0"/>
              <a:t>Operations on the context, such as ‘make a baseline’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OSLC &amp; 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2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OSLC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a simple resource model for product configuration data (PLE)</a:t>
            </a:r>
          </a:p>
          <a:p>
            <a:r>
              <a:rPr lang="en-US" dirty="0" smtClean="0"/>
              <a:t>Define a ‘product configuration’ model</a:t>
            </a:r>
          </a:p>
          <a:p>
            <a:r>
              <a:rPr lang="en-US" dirty="0" smtClean="0"/>
              <a:t>Define a ‘product configuration context’</a:t>
            </a:r>
          </a:p>
          <a:p>
            <a:pPr lvl="1"/>
            <a:r>
              <a:rPr lang="en-US" dirty="0" smtClean="0"/>
              <a:t>This is probably just the URI of some product resource</a:t>
            </a:r>
          </a:p>
          <a:p>
            <a:r>
              <a:rPr lang="en-US" dirty="0" smtClean="0"/>
              <a:t>Define a way to communicate a product configuration context</a:t>
            </a:r>
          </a:p>
          <a:p>
            <a:pPr lvl="1"/>
            <a:r>
              <a:rPr lang="en-US" dirty="0" smtClean="0"/>
              <a:t>e.g., in a URI, http header, or cookie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OSLC &amp; 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796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OSLC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OSLC Tracked Resource Sets (proposal currently in review)</a:t>
            </a:r>
          </a:p>
          <a:p>
            <a:r>
              <a:rPr lang="en-US" dirty="0" smtClean="0"/>
              <a:t>Support baseline proposal (currently under development)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OSLC &amp; 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10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675</TotalTime>
  <Words>232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OSLC Support for PLE</vt:lpstr>
      <vt:lpstr>Scenarios</vt:lpstr>
      <vt:lpstr>Product Configuration</vt:lpstr>
      <vt:lpstr>Product Context</vt:lpstr>
      <vt:lpstr>OSLC Requirements</vt:lpstr>
      <vt:lpstr>OSLC Requirements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RELM</dc:title>
  <dc:creator>Nick Crossley</dc:creator>
  <cp:lastModifiedBy>Nick Crossley</cp:lastModifiedBy>
  <cp:revision>83</cp:revision>
  <dcterms:created xsi:type="dcterms:W3CDTF">2011-01-19T10:27:01Z</dcterms:created>
  <dcterms:modified xsi:type="dcterms:W3CDTF">2011-07-19T16:08:49Z</dcterms:modified>
</cp:coreProperties>
</file>