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0" r:id="rId4"/>
    <p:sldId id="265" r:id="rId5"/>
    <p:sldId id="261" r:id="rId6"/>
    <p:sldId id="257" r:id="rId7"/>
    <p:sldId id="269" r:id="rId8"/>
    <p:sldId id="264" r:id="rId9"/>
    <p:sldId id="282" r:id="rId10"/>
    <p:sldId id="286" r:id="rId11"/>
    <p:sldId id="288" r:id="rId12"/>
    <p:sldId id="283" r:id="rId13"/>
    <p:sldId id="289" r:id="rId14"/>
    <p:sldId id="290" r:id="rId15"/>
    <p:sldId id="262" r:id="rId16"/>
    <p:sldId id="284" r:id="rId17"/>
    <p:sldId id="285" r:id="rId18"/>
    <p:sldId id="287" r:id="rId19"/>
    <p:sldId id="266" r:id="rId20"/>
    <p:sldId id="276" r:id="rId21"/>
    <p:sldId id="268" r:id="rId22"/>
    <p:sldId id="279" r:id="rId23"/>
    <p:sldId id="280" r:id="rId24"/>
    <p:sldId id="270" r:id="rId25"/>
    <p:sldId id="291" r:id="rId26"/>
    <p:sldId id="292" r:id="rId27"/>
    <p:sldId id="272" r:id="rId28"/>
    <p:sldId id="293" r:id="rId29"/>
    <p:sldId id="294" r:id="rId30"/>
    <p:sldId id="298" r:id="rId31"/>
    <p:sldId id="299" r:id="rId32"/>
    <p:sldId id="295" r:id="rId33"/>
    <p:sldId id="296" r:id="rId34"/>
    <p:sldId id="297" r:id="rId35"/>
    <p:sldId id="273" r:id="rId36"/>
    <p:sldId id="275" r:id="rId37"/>
    <p:sldId id="27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64" autoAdjust="0"/>
  </p:normalViewPr>
  <p:slideViewPr>
    <p:cSldViewPr>
      <p:cViewPr varScale="1">
        <p:scale>
          <a:sx n="102" d="100"/>
          <a:sy n="102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13984-E5A1-42B2-AF6C-5BEDA1C5C845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BD8D6-87FB-4F7A-949F-6485AED63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B848-AE1F-4848-AE34-156C6E7071B7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CC60C-0628-4F03-8956-81222D060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Story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Preconditions – Step2.0</a:t>
            </a:r>
          </a:p>
          <a:p>
            <a:r>
              <a:rPr lang="en-US" dirty="0" smtClean="0"/>
              <a:t>AMG54556/002</a:t>
            </a:r>
            <a:r>
              <a:rPr lang="en-US" baseline="0" dirty="0" smtClean="0"/>
              <a:t> Top Level </a:t>
            </a:r>
            <a:r>
              <a:rPr lang="en-US" baseline="0" dirty="0" err="1" smtClean="0"/>
              <a:t>HSUVExample</a:t>
            </a:r>
            <a:r>
              <a:rPr lang="en-US" baseline="0" dirty="0" smtClean="0"/>
              <a:t> released and Open in </a:t>
            </a:r>
            <a:r>
              <a:rPr lang="en-US" baseline="0" dirty="0" err="1" smtClean="0"/>
              <a:t>Teamcenter</a:t>
            </a:r>
            <a:r>
              <a:rPr lang="en-US" baseline="0" dirty="0" smtClean="0"/>
              <a:t> Rich Client Requirements Manager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2 Step 2.2 – </a:t>
            </a:r>
            <a:r>
              <a:rPr lang="en-US" dirty="0" err="1" smtClean="0"/>
              <a:t>Topcased</a:t>
            </a:r>
            <a:r>
              <a:rPr lang="en-US" dirty="0" smtClean="0"/>
              <a:t> Model View</a:t>
            </a:r>
            <a:endParaRPr lang="en-US" dirty="0"/>
          </a:p>
        </p:txBody>
      </p:sp>
      <p:pic>
        <p:nvPicPr>
          <p:cNvPr id="4" name="Content Placeholder 3" descr="MarketRegion id=REQ-020186 version=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745" y="1600200"/>
            <a:ext cx="6588509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2 Step 2.2 – </a:t>
            </a:r>
            <a:r>
              <a:rPr lang="en-US" dirty="0" err="1" smtClean="0"/>
              <a:t>Teamcenter</a:t>
            </a:r>
            <a:r>
              <a:rPr lang="en-US" dirty="0" smtClean="0"/>
              <a:t> View of Adding Options</a:t>
            </a:r>
            <a:endParaRPr lang="en-US" dirty="0"/>
          </a:p>
        </p:txBody>
      </p:sp>
      <p:pic>
        <p:nvPicPr>
          <p:cNvPr id="4" name="Content Placeholder 3" descr="HSUVExample_AMG54556_003_Step22_Teamcenter_Add_Require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83123"/>
            <a:ext cx="8229600" cy="29601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2 Step 2.2 – </a:t>
            </a:r>
            <a:r>
              <a:rPr lang="en-US" dirty="0" err="1" smtClean="0"/>
              <a:t>Teamcenter</a:t>
            </a:r>
            <a:r>
              <a:rPr lang="en-US" dirty="0" smtClean="0"/>
              <a:t> View of Adding New Requirements</a:t>
            </a:r>
            <a:endParaRPr lang="en-US" dirty="0"/>
          </a:p>
        </p:txBody>
      </p:sp>
      <p:pic>
        <p:nvPicPr>
          <p:cNvPr id="4" name="Content Placeholder 3" descr="HSUVExample_AMG54556_003_Step22_Teamcenter_Add_Require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28143"/>
            <a:ext cx="8229600" cy="42700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2 Step 2.2 – </a:t>
            </a:r>
            <a:r>
              <a:rPr lang="en-US" dirty="0" err="1" smtClean="0"/>
              <a:t>Teamcenter</a:t>
            </a:r>
            <a:r>
              <a:rPr lang="en-US" dirty="0" smtClean="0"/>
              <a:t> View of Adding US Variant Condition</a:t>
            </a:r>
            <a:endParaRPr lang="en-US" dirty="0"/>
          </a:p>
        </p:txBody>
      </p:sp>
      <p:pic>
        <p:nvPicPr>
          <p:cNvPr id="4" name="Content Placeholder 3" descr="HSUVExample_AMG54556_003_Step22_Teamcenter_Add_Require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1" y="1509096"/>
            <a:ext cx="4987978" cy="481550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Story 2 Step 2.2 – </a:t>
            </a:r>
            <a:r>
              <a:rPr lang="en-US" dirty="0" err="1" smtClean="0"/>
              <a:t>Teamcenter</a:t>
            </a:r>
            <a:r>
              <a:rPr lang="en-US" dirty="0" smtClean="0"/>
              <a:t> View of Variants Added</a:t>
            </a:r>
            <a:endParaRPr lang="en-US" dirty="0"/>
          </a:p>
        </p:txBody>
      </p:sp>
      <p:pic>
        <p:nvPicPr>
          <p:cNvPr id="4" name="Content Placeholder 3" descr="HSUVExample_AMG54556_003_Step22_Teamcenter_Add_Require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65012"/>
            <a:ext cx="8229600" cy="27963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Story 2 Step2.3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Released REQ-020181/B is </a:t>
            </a:r>
            <a:r>
              <a:rPr lang="en-US" sz="2000" u="sng" dirty="0" smtClean="0"/>
              <a:t>revise</a:t>
            </a:r>
            <a:r>
              <a:rPr lang="en-US" sz="2000" dirty="0" smtClean="0"/>
              <a:t>d to begin work on version “C”</a:t>
            </a:r>
            <a:br>
              <a:rPr lang="en-US" sz="2000" dirty="0" smtClean="0"/>
            </a:br>
            <a:r>
              <a:rPr lang="en-US" sz="2000" dirty="0" err="1" smtClean="0"/>
              <a:t>Teamcenter</a:t>
            </a:r>
            <a:r>
              <a:rPr lang="en-US" sz="2000" dirty="0" smtClean="0"/>
              <a:t> View</a:t>
            </a:r>
            <a:endParaRPr lang="en-US" sz="3600" dirty="0"/>
          </a:p>
        </p:txBody>
      </p:sp>
      <p:pic>
        <p:nvPicPr>
          <p:cNvPr id="4" name="Content Placeholder 3" descr="HSUVExample_AMG54556_001_Step02_Teamcenter_Revi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888557"/>
            <a:ext cx="6750283" cy="408622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Story 2 Step 2.4 - New Requirements Needed to Meet the US and EU Marketing Region ULEV Regulations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Similar to region non-specific 2016 ULEV  requirement</a:t>
            </a:r>
          </a:p>
          <a:p>
            <a:r>
              <a:rPr lang="en-US" dirty="0" smtClean="0"/>
              <a:t>Create new library reusable requirements and make copies to this product per </a:t>
            </a:r>
            <a:r>
              <a:rPr lang="en-US" dirty="0" err="1" smtClean="0"/>
              <a:t>SysML</a:t>
            </a:r>
            <a:r>
              <a:rPr lang="en-US" dirty="0" smtClean="0"/>
              <a:t> standard mechanism, REQ-020184/A and REQ-020185/A</a:t>
            </a:r>
          </a:p>
          <a:p>
            <a:r>
              <a:rPr lang="en-US" dirty="0" smtClean="0"/>
              <a:t>Add </a:t>
            </a:r>
            <a:r>
              <a:rPr lang="en-US" dirty="0" err="1" smtClean="0"/>
              <a:t>deriveReqt</a:t>
            </a:r>
            <a:r>
              <a:rPr lang="en-US" dirty="0" smtClean="0"/>
              <a:t> trace link from new emissions requirements to new market region requirements.</a:t>
            </a:r>
          </a:p>
          <a:p>
            <a:r>
              <a:rPr lang="en-US" dirty="0" smtClean="0"/>
              <a:t>Add variant conditions to new requirements in context of top level (may be unnecessary if variants on marketing region carry through derive requirement relationship)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2 Step 2.4 – </a:t>
            </a:r>
            <a:r>
              <a:rPr lang="en-US" dirty="0" err="1" smtClean="0"/>
              <a:t>Teamcenter</a:t>
            </a:r>
            <a:r>
              <a:rPr lang="en-US" dirty="0" smtClean="0"/>
              <a:t> View </a:t>
            </a:r>
            <a:endParaRPr lang="en-US" dirty="0"/>
          </a:p>
        </p:txBody>
      </p:sp>
      <p:pic>
        <p:nvPicPr>
          <p:cNvPr id="4" name="Content Placeholder 3" descr="HSUVExample_AMG54556_003_Step24_Teamcenter_Add_Emissions_Req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0137"/>
            <a:ext cx="8229600" cy="35460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2.4 –</a:t>
            </a:r>
            <a:r>
              <a:rPr lang="en-US" dirty="0" err="1" smtClean="0"/>
              <a:t>Topcased</a:t>
            </a:r>
            <a:r>
              <a:rPr lang="en-US" dirty="0" smtClean="0"/>
              <a:t> Model View</a:t>
            </a:r>
            <a:endParaRPr lang="en-US" dirty="0"/>
          </a:p>
        </p:txBody>
      </p:sp>
      <p:pic>
        <p:nvPicPr>
          <p:cNvPr id="4" name="Content Placeholder 3" descr="Eco-Friendliness id=REQ-020181 version=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9726" y="1600200"/>
            <a:ext cx="6244548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Step2.5</a:t>
            </a:r>
            <a:r>
              <a:rPr lang="en-US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/>
              <a:t>When all requirements add/changes are complete they are all released up to the HSUV Specification (AKY251614/C, REQ-020181/C, REQ-020184/A, REQ-020185/C, REQ-020186/A, REQ-020187/A, REQ-020188/A)</a:t>
            </a:r>
            <a:endParaRPr lang="en-US" sz="1800" dirty="0"/>
          </a:p>
        </p:txBody>
      </p:sp>
      <p:pic>
        <p:nvPicPr>
          <p:cNvPr id="6" name="Content Placeholder 5" descr="HSUVExample_AMG54556_001_Step03_Teamcenter_RevB_Repla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2112" y="1524000"/>
            <a:ext cx="8320860" cy="4724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Preconditions – Step2.0 – </a:t>
            </a:r>
            <a:r>
              <a:rPr lang="en-US" sz="27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Teamcenter</a:t>
            </a:r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View</a:t>
            </a:r>
            <a:endParaRPr lang="en-US" dirty="0" smtClean="0"/>
          </a:p>
        </p:txBody>
      </p:sp>
      <p:pic>
        <p:nvPicPr>
          <p:cNvPr id="7" name="Content Placeholder 6" descr="HSUVExample_AMG54556_001_Step00_Team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8379" y="1600200"/>
            <a:ext cx="67672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Step2.6</a:t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dirty="0" smtClean="0"/>
              <a:t>When all new requirements are released, add them to the change request (000021GMO/001) as Solution Items</a:t>
            </a:r>
            <a:endParaRPr lang="en-US" sz="2400" dirty="0"/>
          </a:p>
        </p:txBody>
      </p:sp>
      <p:pic>
        <p:nvPicPr>
          <p:cNvPr id="5" name="Content Placeholder 4" descr="HSUVExample_AMG54556_001_Step03_Teamcenter_RevB_Tex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357" y="1447800"/>
            <a:ext cx="7855148" cy="4953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Requirements Steps </a:t>
            </a:r>
            <a:r>
              <a:rPr lang="en-US" sz="2800" dirty="0" err="1" smtClean="0"/>
              <a:t>Postcondition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Released requirements context now has AMG54556/003, AKY251614/C, REQ-020181/C, REQ-020184/A, REQ-020185/A, REQ-020186/A, REQ-020187/A, REQ-020188/A, rest are not changed</a:t>
            </a:r>
            <a:endParaRPr lang="en-US" sz="2800" dirty="0"/>
          </a:p>
        </p:txBody>
      </p:sp>
      <p:pic>
        <p:nvPicPr>
          <p:cNvPr id="6" name="Content Placeholder 5" descr="HSUVExample_AMG54556_002_Step04_Teamcenter_Comple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33" y="1828800"/>
            <a:ext cx="8433946" cy="40386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Requirements Steps </a:t>
            </a:r>
            <a:r>
              <a:rPr lang="en-US" sz="2800" dirty="0" err="1" smtClean="0"/>
              <a:t>Postcondition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err="1" smtClean="0"/>
              <a:t>Topcased</a:t>
            </a:r>
            <a:r>
              <a:rPr lang="en-US" sz="2000" dirty="0" smtClean="0"/>
              <a:t> HSUV Specification AKV251614/C With </a:t>
            </a:r>
            <a:r>
              <a:rPr lang="en-US" sz="2000" dirty="0" err="1" smtClean="0"/>
              <a:t>MarketRegion</a:t>
            </a:r>
            <a:r>
              <a:rPr lang="en-US" sz="2000" dirty="0" smtClean="0"/>
              <a:t> Requirement Added </a:t>
            </a:r>
            <a:endParaRPr lang="en-US" sz="2800" dirty="0"/>
          </a:p>
        </p:txBody>
      </p:sp>
      <p:pic>
        <p:nvPicPr>
          <p:cNvPr id="6" name="Content Placeholder 5" descr="HSUV Specification id=AKY251614 version=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2446205"/>
            <a:ext cx="8229598" cy="283395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 Requirements Steps </a:t>
            </a:r>
            <a:r>
              <a:rPr lang="en-US" sz="2800" dirty="0" err="1" smtClean="0"/>
              <a:t>Postcondition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err="1" smtClean="0"/>
              <a:t>Topcased</a:t>
            </a:r>
            <a:r>
              <a:rPr lang="en-US" sz="2000" dirty="0" smtClean="0"/>
              <a:t> top level context </a:t>
            </a:r>
            <a:r>
              <a:rPr lang="en-US" sz="2000" dirty="0" err="1" smtClean="0"/>
              <a:t>HSUVExample</a:t>
            </a:r>
            <a:r>
              <a:rPr lang="en-US" sz="2000" dirty="0" smtClean="0"/>
              <a:t> AMG54559/003</a:t>
            </a:r>
            <a:endParaRPr lang="en-US" sz="2800" dirty="0"/>
          </a:p>
        </p:txBody>
      </p:sp>
      <p:pic>
        <p:nvPicPr>
          <p:cNvPr id="6" name="Content Placeholder 5" descr="HSUVExample id=AMG54556 version=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7235" y="1447800"/>
            <a:ext cx="7568146" cy="5029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Step3.0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Original change request remains open, related structure items must be fixed to meet the revised requirement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Follow the &lt;&lt;satisfy&gt;&gt; link in AMG54556/002 from REQ-000144/B to find </a:t>
            </a: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PowerSubsystem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AMG60104/002, add it to the list of problem items on the change request, add the top level </a:t>
            </a:r>
            <a:r>
              <a:rPr lang="en-US" sz="2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HybridSUV</a:t>
            </a:r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(AMG60112/002) item as reference</a:t>
            </a:r>
            <a:endParaRPr lang="en-US" sz="1400" dirty="0" smtClean="0"/>
          </a:p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Revise released AMG60104/002 to version 003 and begin changes to meet new requirement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Story 2 Step 3.0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Teamcenter</a:t>
            </a:r>
            <a:r>
              <a:rPr lang="en-US" sz="3100" dirty="0" smtClean="0"/>
              <a:t> Compare Specs and Follow Satisfy Link</a:t>
            </a:r>
            <a:endParaRPr lang="en-US" dirty="0"/>
          </a:p>
        </p:txBody>
      </p:sp>
      <p:pic>
        <p:nvPicPr>
          <p:cNvPr id="4" name="Content Placeholder 3" descr="HSUVExample_AMG54556_003_Step30_Teamcenter_Find_Old_Satisf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406116"/>
            <a:ext cx="5189623" cy="507088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Story 2 Step 3.0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Teamcenter</a:t>
            </a:r>
            <a:r>
              <a:rPr lang="en-US" sz="3100" dirty="0" smtClean="0"/>
              <a:t> Add AMG060104/002 as Problem Item and AMG60112/002 as Reference Item</a:t>
            </a:r>
            <a:endParaRPr lang="en-US" dirty="0"/>
          </a:p>
        </p:txBody>
      </p:sp>
      <p:pic>
        <p:nvPicPr>
          <p:cNvPr id="4" name="Content Placeholder 3" descr="HSUVExample_AMG54556_003_Step30_Teamcenter_Find_Old_Satisf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5054" y="1600200"/>
            <a:ext cx="4674314" cy="48768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Step3.1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new versions of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PowerControlUnit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Hardware,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BoardSupportSoftware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FuelTankAssembly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ApplicationSoftware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Calibrations to meet new requirement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Attach each original version to the change request as problem items (NOTE: This could have been done when the initial change request was created by following the links from the requirement that was attached)</a:t>
            </a:r>
            <a:endParaRPr lang="en-US" sz="1600" dirty="0" smtClean="0"/>
          </a:p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Attach the revised versions as solution items</a:t>
            </a:r>
            <a:endParaRPr lang="en-US" sz="1600" dirty="0" smtClean="0"/>
          </a:p>
          <a:p>
            <a:pPr lvl="0" rtl="0" eaLnBrk="1" fontAlgn="base" hangingPunct="1"/>
            <a:r>
              <a:rPr lang="en-US" sz="20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NOTE: </a:t>
            </a:r>
            <a:r>
              <a:rPr lang="en-US" sz="2000" kern="12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ApplicationSoftware</a:t>
            </a:r>
            <a:r>
              <a:rPr lang="en-US" sz="20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and Calibrations should probably be further decomposed and the change should roll down to internal items inside them, such as a specific version of a specific software component, etc. to illustrate the ALM connectivity to the context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Story 2 </a:t>
            </a:r>
            <a:r>
              <a:rPr lang="en-US" sz="3600" dirty="0" smtClean="0"/>
              <a:t>Step3.1</a:t>
            </a:r>
            <a:br>
              <a:rPr lang="en-US" sz="3600" dirty="0" smtClean="0"/>
            </a:br>
            <a:r>
              <a:rPr lang="en-US" sz="3600" dirty="0" err="1" smtClean="0"/>
              <a:t>Teamcenter</a:t>
            </a:r>
            <a:r>
              <a:rPr lang="en-US" sz="3600" dirty="0" smtClean="0"/>
              <a:t> View – Added Problem Items</a:t>
            </a:r>
            <a:endParaRPr lang="en-US" sz="3600" dirty="0"/>
          </a:p>
        </p:txBody>
      </p:sp>
      <p:pic>
        <p:nvPicPr>
          <p:cNvPr id="4" name="Content Placeholder 3" descr="HSUVExample_AMG54556_003_Step31_Teamcenter_Add_Problem_Ite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9523" y="1886468"/>
            <a:ext cx="4324954" cy="395342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Story 2 Step3.1</a:t>
            </a:r>
            <a:br>
              <a:rPr lang="en-US" sz="2800" dirty="0" smtClean="0"/>
            </a:br>
            <a:r>
              <a:rPr lang="en-US" sz="2800" dirty="0" err="1" smtClean="0"/>
              <a:t>Teamcenter</a:t>
            </a:r>
            <a:r>
              <a:rPr lang="en-US" sz="2800" dirty="0" smtClean="0"/>
              <a:t> View – </a:t>
            </a:r>
            <a:r>
              <a:rPr lang="en-US" sz="2800" dirty="0" smtClean="0"/>
              <a:t>New Version</a:t>
            </a:r>
            <a:endParaRPr lang="en-US" sz="2800" dirty="0"/>
          </a:p>
        </p:txBody>
      </p:sp>
      <p:pic>
        <p:nvPicPr>
          <p:cNvPr id="4" name="Content Placeholder 3" descr="HSUVExample_AMG54556_003_Step31_Teamcenter_Revising_It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752" y="1600200"/>
            <a:ext cx="676849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Preconditions – Step2.0 – </a:t>
            </a:r>
            <a:r>
              <a:rPr lang="en-US" sz="27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Topcased</a:t>
            </a:r>
            <a:r>
              <a:rPr lang="en-US" sz="2700" kern="120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Model</a:t>
            </a:r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View – Top Level Product (Context)</a:t>
            </a:r>
            <a:endParaRPr lang="en-US" dirty="0" smtClean="0"/>
          </a:p>
        </p:txBody>
      </p:sp>
      <p:pic>
        <p:nvPicPr>
          <p:cNvPr id="7" name="Content Placeholder 6" descr="HSUVExample id=AMG54556 version=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9295" y="1655171"/>
            <a:ext cx="6645409" cy="4416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Story 2 Step3.1</a:t>
            </a:r>
            <a:br>
              <a:rPr lang="en-US" sz="2400" dirty="0" smtClean="0"/>
            </a:br>
            <a:r>
              <a:rPr lang="en-US" sz="2400" dirty="0" err="1" smtClean="0"/>
              <a:t>Topcased</a:t>
            </a:r>
            <a:r>
              <a:rPr lang="en-US" sz="2400" dirty="0" smtClean="0"/>
              <a:t> </a:t>
            </a:r>
            <a:r>
              <a:rPr lang="en-US" sz="2400" dirty="0" smtClean="0"/>
              <a:t>View – </a:t>
            </a:r>
            <a:r>
              <a:rPr lang="en-US" sz="2400" dirty="0" smtClean="0"/>
              <a:t>Second Fuel Pump Variant Added</a:t>
            </a:r>
            <a:endParaRPr lang="en-US" sz="2400" dirty="0"/>
          </a:p>
        </p:txBody>
      </p:sp>
      <p:pic>
        <p:nvPicPr>
          <p:cNvPr id="4" name="Content Placeholder 3" descr="HSUVExample_AMG54556_003_Step31_Teamcenter_Revised_Ite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090" y="1442589"/>
            <a:ext cx="8188779" cy="488722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Story 2 Step3.1</a:t>
            </a:r>
            <a:br>
              <a:rPr lang="en-US" sz="2400" dirty="0" smtClean="0"/>
            </a:br>
            <a:r>
              <a:rPr lang="en-US" sz="2400" dirty="0" err="1" smtClean="0"/>
              <a:t>Topcased</a:t>
            </a:r>
            <a:r>
              <a:rPr lang="en-US" sz="2400" dirty="0" smtClean="0"/>
              <a:t> </a:t>
            </a:r>
            <a:r>
              <a:rPr lang="en-US" sz="2400" dirty="0" smtClean="0"/>
              <a:t>View – </a:t>
            </a:r>
            <a:r>
              <a:rPr lang="en-US" sz="2400" dirty="0" smtClean="0"/>
              <a:t>Second Calibration Variant Added</a:t>
            </a:r>
            <a:endParaRPr lang="en-US" sz="2400" dirty="0"/>
          </a:p>
        </p:txBody>
      </p:sp>
      <p:pic>
        <p:nvPicPr>
          <p:cNvPr id="4" name="Content Placeholder 3" descr="HSUVExample_AMG54556_003_Step31_Teamcenter_Revised_Ite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090" y="2306018"/>
            <a:ext cx="8188779" cy="31603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Story 2 Step3.1</a:t>
            </a:r>
            <a:br>
              <a:rPr lang="en-US" sz="2400" dirty="0" smtClean="0"/>
            </a:br>
            <a:r>
              <a:rPr lang="en-US" sz="2400" dirty="0" err="1" smtClean="0"/>
              <a:t>Teamcenter</a:t>
            </a:r>
            <a:r>
              <a:rPr lang="en-US" sz="2400" dirty="0" smtClean="0"/>
              <a:t> View – New </a:t>
            </a:r>
            <a:r>
              <a:rPr lang="en-US" sz="2400" dirty="0" smtClean="0"/>
              <a:t>Versions of Problem Items with Variant Conditions Added</a:t>
            </a:r>
            <a:endParaRPr lang="en-US" sz="2400" dirty="0"/>
          </a:p>
        </p:txBody>
      </p:sp>
      <p:pic>
        <p:nvPicPr>
          <p:cNvPr id="4" name="Content Placeholder 3" descr="HSUVExample_AMG54556_003_Step31_Teamcenter_Revised_Ite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090" y="1371600"/>
            <a:ext cx="8188779" cy="5029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Step3.2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Correct All Trace Relations</a:t>
            </a:r>
            <a:endParaRPr lang="en-US" sz="2400" dirty="0"/>
          </a:p>
        </p:txBody>
      </p:sp>
      <p:pic>
        <p:nvPicPr>
          <p:cNvPr id="4" name="Content Placeholder 3" descr="HSUVExample_AMG54556_003_Step32_Teamcenter_Fix_Traceabil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76010"/>
            <a:ext cx="7315200" cy="539931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Step3.3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 Solution Items to Change Request</a:t>
            </a:r>
            <a:endParaRPr lang="en-US" sz="2400" dirty="0"/>
          </a:p>
        </p:txBody>
      </p:sp>
      <p:pic>
        <p:nvPicPr>
          <p:cNvPr id="4" name="Content Placeholder 3" descr="HSUVExample_AMG54556_003_Step33_Teamcenter_Add_Solution_Item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1325" y="1600200"/>
            <a:ext cx="3921350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Step3.4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Release all the new versions, </a:t>
            </a:r>
            <a:r>
              <a:rPr lang="en-US" sz="2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 through </a:t>
            </a:r>
            <a:r>
              <a:rPr lang="en-US" sz="24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HybridSUV</a:t>
            </a:r>
            <a:endParaRPr lang="en-US" sz="2400" dirty="0"/>
          </a:p>
        </p:txBody>
      </p:sp>
      <p:pic>
        <p:nvPicPr>
          <p:cNvPr id="5" name="Content Placeholder 4" descr="HSUVExample_AMG54556_003_Step34_Teamcenter_Release_Desig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90554"/>
            <a:ext cx="7086600" cy="531676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 eaLnBrk="1" fontAlgn="base" hangingPunct="1"/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2 </a:t>
            </a:r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Step3.5</a:t>
            </a: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Close the change request as complete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rtl="0" eaLnBrk="1" fontAlgn="base" hangingPunct="1"/>
            <a:r>
              <a:rPr lang="en-US" sz="2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step may be automatic based on how the change request system is configured to handle closing of the change based on release of the solution items.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Story 2 </a:t>
            </a:r>
            <a:r>
              <a:rPr lang="en-US" sz="2400" dirty="0" smtClean="0"/>
              <a:t>Step3.5 </a:t>
            </a:r>
            <a:r>
              <a:rPr lang="en-US" sz="2400" dirty="0" err="1" smtClean="0"/>
              <a:t>Postcondition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Teamcenter</a:t>
            </a:r>
            <a:r>
              <a:rPr lang="en-US" sz="2000" dirty="0" smtClean="0"/>
              <a:t> View - Close </a:t>
            </a:r>
            <a:r>
              <a:rPr lang="en-US" sz="2000" dirty="0" smtClean="0"/>
              <a:t>the change request as complete</a:t>
            </a:r>
            <a:endParaRPr lang="en-US" sz="2000" dirty="0"/>
          </a:p>
        </p:txBody>
      </p:sp>
      <p:pic>
        <p:nvPicPr>
          <p:cNvPr id="4" name="Content Placeholder 3" descr="HSUVExample_AMG54556_003_Step35_Teamcenter_Change_Releas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1047" y="1600200"/>
            <a:ext cx="430190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Preconditions – Step2.0 – </a:t>
            </a:r>
            <a:r>
              <a:rPr lang="en-US" sz="2700" kern="1200" dirty="0" err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Topcased</a:t>
            </a:r>
            <a:r>
              <a:rPr lang="en-US" sz="2700" kern="120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Model</a:t>
            </a:r>
            <a:r>
              <a:rPr lang="en-US" sz="27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View – Problem Item (Requirement)</a:t>
            </a:r>
            <a:endParaRPr lang="en-US" dirty="0" smtClean="0"/>
          </a:p>
        </p:txBody>
      </p:sp>
      <p:pic>
        <p:nvPicPr>
          <p:cNvPr id="6" name="Content Placeholder 5" descr="Eco-Friendliness id=REQ-020181 version=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145" y="1600200"/>
            <a:ext cx="725971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Preconditions – Step2.0 – TBD ALM</a:t>
            </a:r>
            <a:r>
              <a:rPr lang="en-US" baseline="0" dirty="0" smtClean="0"/>
              <a:t> Requirements Client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Story 2 Step2.1 – Change Requirements to Market in both US and EU Regions meeting 2016 ULEV - Marketing opens change request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800" dirty="0" smtClean="0"/>
              <a:t>Need to change vehicle to meet Both US and EU 2016 ULEV standards</a:t>
            </a:r>
          </a:p>
          <a:p>
            <a:pPr lvl="1"/>
            <a:r>
              <a:rPr lang="en-US" sz="1800" dirty="0" smtClean="0"/>
              <a:t>Change request initiated at the top level of requirements to add multiple marketing region capability</a:t>
            </a:r>
          </a:p>
          <a:p>
            <a:pPr lvl="1"/>
            <a:r>
              <a:rPr lang="en-US" sz="1800" dirty="0" smtClean="0"/>
              <a:t>Change request has problem item AKY251614/B attached</a:t>
            </a:r>
          </a:p>
          <a:p>
            <a:pPr lvl="1"/>
            <a:r>
              <a:rPr lang="en-US" sz="1800" dirty="0" smtClean="0"/>
              <a:t>Change requester recognizes that Emissions requirements will be affected</a:t>
            </a:r>
          </a:p>
          <a:p>
            <a:pPr lvl="1"/>
            <a:r>
              <a:rPr lang="en-US" sz="1800" dirty="0" smtClean="0"/>
              <a:t>Change request has problem item REQ-020144/B attached</a:t>
            </a:r>
          </a:p>
          <a:p>
            <a:pPr lvl="1"/>
            <a:r>
              <a:rPr lang="en-US" sz="1800" dirty="0" smtClean="0"/>
              <a:t>Change request has reference item AMG54556/002 attached (this is the context, </a:t>
            </a:r>
            <a:r>
              <a:rPr lang="en-US" sz="1800" dirty="0" err="1" smtClean="0"/>
              <a:t>unconfigured</a:t>
            </a:r>
            <a:r>
              <a:rPr lang="en-US" sz="1800" dirty="0" smtClean="0"/>
              <a:t> for this step)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2</a:t>
            </a:r>
            <a:r>
              <a:rPr lang="en-US" baseline="0" dirty="0" smtClean="0"/>
              <a:t> Step2.1 – </a:t>
            </a:r>
            <a:r>
              <a:rPr lang="en-US" baseline="0" dirty="0" err="1" smtClean="0"/>
              <a:t>Teamcenter</a:t>
            </a:r>
            <a:r>
              <a:rPr lang="en-US" baseline="0" dirty="0" smtClean="0"/>
              <a:t> View</a:t>
            </a:r>
            <a:endParaRPr lang="en-US" dirty="0"/>
          </a:p>
        </p:txBody>
      </p:sp>
      <p:pic>
        <p:nvPicPr>
          <p:cNvPr id="6" name="Content Placeholder 5" descr="HSUVExample_AMG54556_001_Step01_Teamcenter_Change_we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155" y="1600200"/>
            <a:ext cx="59636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 1</a:t>
            </a:r>
            <a:r>
              <a:rPr lang="en-US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Step2.1 – 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TBD ALM</a:t>
            </a:r>
            <a:r>
              <a:rPr lang="en-US" sz="440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Requirements Client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Story 2 Step 2.2 – Need to Add “Marketing Region” Requirement Under HSUV Specification Level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Revise top level HSUV Specification to allow editing, creating AKY251614/C</a:t>
            </a:r>
          </a:p>
          <a:p>
            <a:r>
              <a:rPr lang="en-US" dirty="0" smtClean="0"/>
              <a:t>Revise top product and add options for EU and US Marketing Regions, create AMG54556/003</a:t>
            </a:r>
          </a:p>
          <a:p>
            <a:r>
              <a:rPr lang="en-US" dirty="0" smtClean="0"/>
              <a:t>Insert new requirement under HSUV Specification, Marketing Region, REQ-020186/A</a:t>
            </a:r>
          </a:p>
          <a:p>
            <a:r>
              <a:rPr lang="en-US" dirty="0" smtClean="0"/>
              <a:t>Insert two new sub-requirements under the Marketing Region requirement for the two regions, US and EU, REQ-020187/A and REQ-020188/A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625</Words>
  <Application>Microsoft Office PowerPoint</Application>
  <PresentationFormat>On-screen Show (4:3)</PresentationFormat>
  <Paragraphs>59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Story 2</vt:lpstr>
      <vt:lpstr>Preconditions – Step2.0 – Teamcenter View</vt:lpstr>
      <vt:lpstr>Preconditions – Step2.0 – Topcased Model View – Top Level Product (Context)</vt:lpstr>
      <vt:lpstr>Preconditions – Step2.0 – Topcased Model View – Problem Item (Requirement)</vt:lpstr>
      <vt:lpstr>Preconditions – Step2.0 – TBD ALM Requirements Client View</vt:lpstr>
      <vt:lpstr>Story 2 Step2.1 – Change Requirements to Market in both US and EU Regions meeting 2016 ULEV - Marketing opens change request</vt:lpstr>
      <vt:lpstr>Story 2 Step2.1 – Teamcenter View</vt:lpstr>
      <vt:lpstr>Story 1 Step2.1 – TBD ALM Requirements Client View</vt:lpstr>
      <vt:lpstr>Story 2 Step 2.2 – Need to Add “Marketing Region” Requirement Under HSUV Specification Level</vt:lpstr>
      <vt:lpstr>Story 2 Step 2.2 – Topcased Model View</vt:lpstr>
      <vt:lpstr>Story 2 Step 2.2 – Teamcenter View of Adding Options</vt:lpstr>
      <vt:lpstr>Story 2 Step 2.2 – Teamcenter View of Adding New Requirements</vt:lpstr>
      <vt:lpstr>Story 2 Step 2.2 – Teamcenter View of Adding US Variant Condition</vt:lpstr>
      <vt:lpstr>Story 2 Step 2.2 – Teamcenter View of Variants Added</vt:lpstr>
      <vt:lpstr>Story 2 Step2.3 Released REQ-020181/B is revised to begin work on version “C” Teamcenter View</vt:lpstr>
      <vt:lpstr>Story 2 Step 2.4 - New Requirements Needed to Meet the US and EU Marketing Region ULEV Regulations</vt:lpstr>
      <vt:lpstr>Story 2 Step 2.4 – Teamcenter View </vt:lpstr>
      <vt:lpstr>Step 2.4 –Topcased Model View</vt:lpstr>
      <vt:lpstr>Story 2 Step2.5 When all requirements add/changes are complete they are all released up to the HSUV Specification (AKY251614/C, REQ-020181/C, REQ-020184/A, REQ-020185/C, REQ-020186/A, REQ-020187/A, REQ-020188/A)</vt:lpstr>
      <vt:lpstr>Story 2 Step2.6 When all new requirements are released, add them to the change request (000021GMO/001) as Solution Items</vt:lpstr>
      <vt:lpstr>Story 2 Requirements Steps Postcondition Released requirements context now has AMG54556/003, AKY251614/C, REQ-020181/C, REQ-020184/A, REQ-020185/A, REQ-020186/A, REQ-020187/A, REQ-020188/A, rest are not changed</vt:lpstr>
      <vt:lpstr>Story 2 Requirements Steps Postcondition Topcased HSUV Specification AKV251614/C With MarketRegion Requirement Added </vt:lpstr>
      <vt:lpstr>Story 1 Requirements Steps Postcondition Topcased top level context HSUVExample AMG54559/003</vt:lpstr>
      <vt:lpstr>Story 2 Step3.0 Original change request remains open, related structure items must be fixed to meet the revised requirement</vt:lpstr>
      <vt:lpstr>Story 2 Step 3.0 Teamcenter Compare Specs and Follow Satisfy Link</vt:lpstr>
      <vt:lpstr>Story 2 Step 3.0 Teamcenter Add AMG060104/002 as Problem Item and AMG60112/002 as Reference Item</vt:lpstr>
      <vt:lpstr>Story 2 Step3.1 Create new versions of PowerControlUnit, Hardware, BoardSupportSoftware, FuelTankAssembly, ApplicationSoftware and Calibrations to meet new requirement</vt:lpstr>
      <vt:lpstr>Story 2 Step3.1 Teamcenter View – Added Problem Items</vt:lpstr>
      <vt:lpstr>Story 2 Step3.1 Teamcenter View – New Version</vt:lpstr>
      <vt:lpstr>Story 2 Step3.1 Topcased View – Second Fuel Pump Variant Added</vt:lpstr>
      <vt:lpstr>Story 2 Step3.1 Topcased View – Second Calibration Variant Added</vt:lpstr>
      <vt:lpstr>Story 2 Step3.1 Teamcenter View – New Versions of Problem Items with Variant Conditions Added</vt:lpstr>
      <vt:lpstr>Story 2 Step3.2 Correct All Trace Relations</vt:lpstr>
      <vt:lpstr>Story 2 Step3.3 Add Solution Items to Change Request</vt:lpstr>
      <vt:lpstr>Story 2 Step3.4 Release all the new versions, up through HybridSUV</vt:lpstr>
      <vt:lpstr>Story 2 Step3.5 Close the change request as complete</vt:lpstr>
      <vt:lpstr>Story 2 Step3.5 Postcondition Teamcenter View - Close the change request as complete</vt:lpstr>
    </vt:vector>
  </TitlesOfParts>
  <Company>GM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1</dc:title>
  <dc:creator>hz0wyg-e</dc:creator>
  <cp:lastModifiedBy>hz0wyg-e</cp:lastModifiedBy>
  <cp:revision>130</cp:revision>
  <dcterms:created xsi:type="dcterms:W3CDTF">2011-02-11T15:12:46Z</dcterms:created>
  <dcterms:modified xsi:type="dcterms:W3CDTF">2011-05-27T19:28:27Z</dcterms:modified>
</cp:coreProperties>
</file>